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4" r:id="rId9"/>
    <p:sldId id="265" r:id="rId10"/>
    <p:sldId id="266" r:id="rId11"/>
    <p:sldId id="267" r:id="rId12"/>
    <p:sldId id="270" r:id="rId13"/>
    <p:sldId id="269" r:id="rId1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rdana Stevian" initials="J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2C1"/>
    <a:srgbClr val="5E5953"/>
    <a:srgbClr val="F7AC43"/>
    <a:srgbClr val="FA6A50"/>
    <a:srgbClr val="B1D058"/>
    <a:srgbClr val="70C5B2"/>
    <a:srgbClr val="B1D057"/>
    <a:srgbClr val="C11217"/>
    <a:srgbClr val="306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1-29T10:50:57.346" idx="2">
    <p:pos x="5816" y="-160"/>
    <p:text>Change photo</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xfrm>
            <a:off x="1143000" y="685800"/>
            <a:ext cx="4572000" cy="3429000"/>
          </a:xfrm>
          <a:prstGeom prst="rect">
            <a:avLst/>
          </a:prstGeom>
        </p:spPr>
        <p:txBody>
          <a:bodyPr/>
          <a:lstStyle/>
          <a:p>
            <a:endParaRPr/>
          </a:p>
        </p:txBody>
      </p:sp>
      <p:sp>
        <p:nvSpPr>
          <p:cNvPr id="387" name="Shape 38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69723467"/>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Picture Placeholder 7"/>
          <p:cNvSpPr>
            <a:spLocks noGrp="1"/>
          </p:cNvSpPr>
          <p:nvPr>
            <p:ph type="pic" sz="quarter" idx="13"/>
          </p:nvPr>
        </p:nvSpPr>
        <p:spPr>
          <a:xfrm rot="18870829">
            <a:off x="1724116" y="1972566"/>
            <a:ext cx="2822392" cy="3000011"/>
          </a:xfrm>
          <a:prstGeom prst="rect">
            <a:avLst/>
          </a:prstGeom>
        </p:spPr>
        <p:txBody>
          <a:bodyPr lIns="91439" rIns="91439"/>
          <a:lstStyle/>
          <a:p>
            <a:endParaRP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7" name="Picture Placeholder 12"/>
          <p:cNvSpPr>
            <a:spLocks noGrp="1"/>
          </p:cNvSpPr>
          <p:nvPr>
            <p:ph type="pic" sz="half" idx="13"/>
          </p:nvPr>
        </p:nvSpPr>
        <p:spPr>
          <a:xfrm flipH="1">
            <a:off x="1172017" y="405969"/>
            <a:ext cx="4717456" cy="5533064"/>
          </a:xfrm>
          <a:prstGeom prst="rect">
            <a:avLst/>
          </a:prstGeom>
        </p:spPr>
        <p:txBody>
          <a:bodyPr lIns="91439" rIns="91439"/>
          <a:lstStyle/>
          <a:p>
            <a:endParaRP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5" name="Picture Placeholder 15"/>
          <p:cNvSpPr>
            <a:spLocks noGrp="1"/>
          </p:cNvSpPr>
          <p:nvPr>
            <p:ph type="pic" sz="half" idx="13"/>
          </p:nvPr>
        </p:nvSpPr>
        <p:spPr>
          <a:xfrm>
            <a:off x="1308206" y="1450016"/>
            <a:ext cx="5470968" cy="3957556"/>
          </a:xfrm>
          <a:prstGeom prst="rect">
            <a:avLst/>
          </a:prstGeom>
        </p:spPr>
        <p:txBody>
          <a:bodyPr lIns="91439" rIns="91439"/>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103" name="Picture Placeholder 18"/>
          <p:cNvSpPr>
            <a:spLocks noGrp="1"/>
          </p:cNvSpPr>
          <p:nvPr>
            <p:ph type="pic" sz="half" idx="13"/>
          </p:nvPr>
        </p:nvSpPr>
        <p:spPr>
          <a:xfrm>
            <a:off x="6005593" y="790370"/>
            <a:ext cx="5561529" cy="5102523"/>
          </a:xfrm>
          <a:prstGeom prst="rect">
            <a:avLst/>
          </a:prstGeom>
        </p:spPr>
        <p:txBody>
          <a:bodyPr lIns="91439" rIns="91439"/>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111" name="Picture Placeholder 2"/>
          <p:cNvSpPr>
            <a:spLocks noGrp="1"/>
          </p:cNvSpPr>
          <p:nvPr>
            <p:ph type="pic" idx="13"/>
          </p:nvPr>
        </p:nvSpPr>
        <p:spPr>
          <a:xfrm>
            <a:off x="0" y="0"/>
            <a:ext cx="12192000" cy="6858000"/>
          </a:xfrm>
          <a:prstGeom prst="rect">
            <a:avLst/>
          </a:prstGeom>
        </p:spPr>
        <p:txBody>
          <a:bodyPr lIns="91439" rIns="91439"/>
          <a:lstStyle/>
          <a:p>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19" name="Picture Placeholder 21"/>
          <p:cNvSpPr>
            <a:spLocks noGrp="1"/>
          </p:cNvSpPr>
          <p:nvPr>
            <p:ph type="pic" sz="half" idx="13"/>
          </p:nvPr>
        </p:nvSpPr>
        <p:spPr>
          <a:xfrm>
            <a:off x="7486650" y="0"/>
            <a:ext cx="3695700" cy="6858000"/>
          </a:xfrm>
          <a:prstGeom prst="rect">
            <a:avLst/>
          </a:prstGeom>
        </p:spPr>
        <p:txBody>
          <a:bodyPr lIns="91439" rIns="91439"/>
          <a:lstStyle/>
          <a:p>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127" name="Picture Placeholder 11"/>
          <p:cNvSpPr>
            <a:spLocks noGrp="1"/>
          </p:cNvSpPr>
          <p:nvPr>
            <p:ph type="pic" sz="quarter" idx="13"/>
          </p:nvPr>
        </p:nvSpPr>
        <p:spPr>
          <a:xfrm>
            <a:off x="5106987" y="2247900"/>
            <a:ext cx="2813051" cy="4610100"/>
          </a:xfrm>
          <a:prstGeom prst="rect">
            <a:avLst/>
          </a:prstGeom>
        </p:spPr>
        <p:txBody>
          <a:bodyPr lIns="91439" rIns="91439"/>
          <a:lstStyle/>
          <a:p>
            <a:endParaRPr/>
          </a:p>
        </p:txBody>
      </p:sp>
      <p:sp>
        <p:nvSpPr>
          <p:cNvPr id="128" name="Picture Placeholder 11"/>
          <p:cNvSpPr>
            <a:spLocks noGrp="1"/>
          </p:cNvSpPr>
          <p:nvPr>
            <p:ph type="pic" sz="quarter" idx="14"/>
          </p:nvPr>
        </p:nvSpPr>
        <p:spPr>
          <a:xfrm>
            <a:off x="8708390" y="0"/>
            <a:ext cx="2813051" cy="4672520"/>
          </a:xfrm>
          <a:prstGeom prst="rect">
            <a:avLst/>
          </a:prstGeom>
        </p:spPr>
        <p:txBody>
          <a:bodyPr lIns="91439" rIns="91439"/>
          <a:lstStyle/>
          <a:p>
            <a:endParaRP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136" name="Picture Placeholder 2"/>
          <p:cNvSpPr>
            <a:spLocks noGrp="1"/>
          </p:cNvSpPr>
          <p:nvPr>
            <p:ph type="pic" sz="quarter" idx="13"/>
          </p:nvPr>
        </p:nvSpPr>
        <p:spPr>
          <a:xfrm>
            <a:off x="293026" y="464493"/>
            <a:ext cx="4600576" cy="3038476"/>
          </a:xfrm>
          <a:prstGeom prst="rect">
            <a:avLst/>
          </a:prstGeom>
        </p:spPr>
        <p:txBody>
          <a:bodyPr lIns="91439" rIns="91439"/>
          <a:lstStyle/>
          <a:p>
            <a:endParaRPr/>
          </a:p>
        </p:txBody>
      </p:sp>
      <p:sp>
        <p:nvSpPr>
          <p:cNvPr id="137" name="Picture Placeholder 2"/>
          <p:cNvSpPr>
            <a:spLocks noGrp="1"/>
          </p:cNvSpPr>
          <p:nvPr>
            <p:ph type="pic" sz="quarter" idx="14"/>
          </p:nvPr>
        </p:nvSpPr>
        <p:spPr>
          <a:xfrm>
            <a:off x="8816533" y="2097777"/>
            <a:ext cx="2968626" cy="4787515"/>
          </a:xfrm>
          <a:prstGeom prst="rect">
            <a:avLst/>
          </a:prstGeom>
        </p:spPr>
        <p:txBody>
          <a:bodyPr lIns="91439" rIns="91439"/>
          <a:lstStyle/>
          <a:p>
            <a:endParaRPr/>
          </a:p>
        </p:txBody>
      </p:sp>
      <p:sp>
        <p:nvSpPr>
          <p:cNvPr id="138" name="Picture Placeholder 2"/>
          <p:cNvSpPr>
            <a:spLocks noGrp="1"/>
          </p:cNvSpPr>
          <p:nvPr>
            <p:ph type="pic" sz="quarter" idx="15"/>
          </p:nvPr>
        </p:nvSpPr>
        <p:spPr>
          <a:xfrm>
            <a:off x="5434938" y="237660"/>
            <a:ext cx="2722564" cy="3798709"/>
          </a:xfrm>
          <a:prstGeom prst="rect">
            <a:avLst/>
          </a:prstGeom>
        </p:spPr>
        <p:txBody>
          <a:bodyPr lIns="91439" rIns="91439"/>
          <a:lstStyle/>
          <a:p>
            <a:endParaRP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46" name="Picture Placeholder 2"/>
          <p:cNvSpPr>
            <a:spLocks noGrp="1"/>
          </p:cNvSpPr>
          <p:nvPr>
            <p:ph type="pic" sz="half" idx="13"/>
          </p:nvPr>
        </p:nvSpPr>
        <p:spPr>
          <a:xfrm>
            <a:off x="0" y="0"/>
            <a:ext cx="3658495" cy="6858000"/>
          </a:xfrm>
          <a:prstGeom prst="rect">
            <a:avLst/>
          </a:prstGeom>
        </p:spPr>
        <p:txBody>
          <a:bodyPr lIns="91439" rIns="91439"/>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154" name="Picture Placeholder 23"/>
          <p:cNvSpPr>
            <a:spLocks noGrp="1"/>
          </p:cNvSpPr>
          <p:nvPr>
            <p:ph type="pic" sz="quarter" idx="13"/>
          </p:nvPr>
        </p:nvSpPr>
        <p:spPr>
          <a:xfrm>
            <a:off x="464160" y="1052725"/>
            <a:ext cx="2070007" cy="1941243"/>
          </a:xfrm>
          <a:prstGeom prst="rect">
            <a:avLst/>
          </a:prstGeom>
        </p:spPr>
        <p:txBody>
          <a:bodyPr lIns="91439" rIns="91439"/>
          <a:lstStyle/>
          <a:p>
            <a:endParaRPr/>
          </a:p>
        </p:txBody>
      </p:sp>
      <p:sp>
        <p:nvSpPr>
          <p:cNvPr id="155" name="Picture Placeholder 23"/>
          <p:cNvSpPr>
            <a:spLocks noGrp="1"/>
          </p:cNvSpPr>
          <p:nvPr>
            <p:ph type="pic" sz="quarter" idx="14"/>
          </p:nvPr>
        </p:nvSpPr>
        <p:spPr>
          <a:xfrm>
            <a:off x="3903610" y="494341"/>
            <a:ext cx="2070008" cy="1941243"/>
          </a:xfrm>
          <a:prstGeom prst="rect">
            <a:avLst/>
          </a:prstGeom>
        </p:spPr>
        <p:txBody>
          <a:bodyPr lIns="91439" rIns="91439"/>
          <a:lstStyle/>
          <a:p>
            <a:endParaRPr/>
          </a:p>
        </p:txBody>
      </p:sp>
      <p:sp>
        <p:nvSpPr>
          <p:cNvPr id="156" name="Picture Placeholder 23"/>
          <p:cNvSpPr>
            <a:spLocks noGrp="1"/>
          </p:cNvSpPr>
          <p:nvPr>
            <p:ph type="pic" sz="quarter" idx="15"/>
          </p:nvPr>
        </p:nvSpPr>
        <p:spPr>
          <a:xfrm>
            <a:off x="1174204" y="4196808"/>
            <a:ext cx="2070008" cy="1941244"/>
          </a:xfrm>
          <a:prstGeom prst="rect">
            <a:avLst/>
          </a:prstGeom>
        </p:spPr>
        <p:txBody>
          <a:bodyPr lIns="91439" rIns="91439"/>
          <a:lstStyle/>
          <a:p>
            <a:endParaRPr/>
          </a:p>
        </p:txBody>
      </p:sp>
      <p:sp>
        <p:nvSpPr>
          <p:cNvPr id="157" name="Picture Placeholder 23"/>
          <p:cNvSpPr>
            <a:spLocks noGrp="1"/>
          </p:cNvSpPr>
          <p:nvPr>
            <p:ph type="pic" sz="quarter" idx="16"/>
          </p:nvPr>
        </p:nvSpPr>
        <p:spPr>
          <a:xfrm>
            <a:off x="4818019" y="2779123"/>
            <a:ext cx="2070008" cy="1941243"/>
          </a:xfrm>
          <a:prstGeom prst="rect">
            <a:avLst/>
          </a:prstGeom>
        </p:spPr>
        <p:txBody>
          <a:bodyPr lIns="91439" rIns="91439"/>
          <a:lstStyle/>
          <a:p>
            <a:endParaRP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165" name="Picture Placeholder 2"/>
          <p:cNvSpPr>
            <a:spLocks noGrp="1"/>
          </p:cNvSpPr>
          <p:nvPr>
            <p:ph type="pic" sz="half" idx="13"/>
          </p:nvPr>
        </p:nvSpPr>
        <p:spPr>
          <a:xfrm>
            <a:off x="1309687" y="13645"/>
            <a:ext cx="3644901" cy="6858001"/>
          </a:xfrm>
          <a:prstGeom prst="rect">
            <a:avLst/>
          </a:prstGeom>
        </p:spPr>
        <p:txBody>
          <a:bodyPr lIns="91439" rIns="91439"/>
          <a:lstStyle/>
          <a:p>
            <a:endParaRP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 name="Picture Placeholder 13"/>
          <p:cNvSpPr>
            <a:spLocks noGrp="1"/>
          </p:cNvSpPr>
          <p:nvPr>
            <p:ph type="pic" sz="half" idx="13"/>
          </p:nvPr>
        </p:nvSpPr>
        <p:spPr>
          <a:xfrm>
            <a:off x="773448" y="698498"/>
            <a:ext cx="3623661" cy="5459522"/>
          </a:xfrm>
          <a:prstGeom prst="rect">
            <a:avLst/>
          </a:prstGeom>
        </p:spPr>
        <p:txBody>
          <a:bodyPr lIns="91439" rIns="91439"/>
          <a:lstStyle/>
          <a:p>
            <a:endParaRP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73" name="Picture Placeholder 18"/>
          <p:cNvSpPr>
            <a:spLocks noGrp="1"/>
          </p:cNvSpPr>
          <p:nvPr>
            <p:ph type="pic" idx="13"/>
          </p:nvPr>
        </p:nvSpPr>
        <p:spPr>
          <a:xfrm>
            <a:off x="2926227" y="726142"/>
            <a:ext cx="6538914" cy="5483226"/>
          </a:xfrm>
          <a:prstGeom prst="rect">
            <a:avLst/>
          </a:prstGeom>
        </p:spPr>
        <p:txBody>
          <a:bodyPr lIns="91439" rIns="91439"/>
          <a:lstStyle/>
          <a:p>
            <a:endParaRP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181" name="Picture Placeholder 5"/>
          <p:cNvSpPr>
            <a:spLocks noGrp="1"/>
          </p:cNvSpPr>
          <p:nvPr>
            <p:ph type="pic" idx="13"/>
          </p:nvPr>
        </p:nvSpPr>
        <p:spPr>
          <a:xfrm>
            <a:off x="3596304" y="-59724"/>
            <a:ext cx="9720303" cy="6936775"/>
          </a:xfrm>
          <a:prstGeom prst="rect">
            <a:avLst/>
          </a:prstGeom>
        </p:spPr>
        <p:txBody>
          <a:bodyPr lIns="91439" rIns="91439"/>
          <a:lstStyle/>
          <a:p>
            <a:endParaRP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189" name="Picture Placeholder 20"/>
          <p:cNvSpPr>
            <a:spLocks noGrp="1"/>
          </p:cNvSpPr>
          <p:nvPr>
            <p:ph type="pic" idx="13"/>
          </p:nvPr>
        </p:nvSpPr>
        <p:spPr>
          <a:xfrm>
            <a:off x="6024562" y="133349"/>
            <a:ext cx="5727768" cy="6505308"/>
          </a:xfrm>
          <a:prstGeom prst="rect">
            <a:avLst/>
          </a:prstGeom>
        </p:spPr>
        <p:txBody>
          <a:bodyPr lIns="91439" rIns="91439"/>
          <a:lstStyle/>
          <a:p>
            <a:endParaRP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197" name="Picture Placeholder 18"/>
          <p:cNvSpPr>
            <a:spLocks noGrp="1"/>
          </p:cNvSpPr>
          <p:nvPr>
            <p:ph type="pic" sz="half" idx="13"/>
          </p:nvPr>
        </p:nvSpPr>
        <p:spPr>
          <a:xfrm>
            <a:off x="4133850" y="0"/>
            <a:ext cx="3676650" cy="6858000"/>
          </a:xfrm>
          <a:prstGeom prst="rect">
            <a:avLst/>
          </a:prstGeom>
        </p:spPr>
        <p:txBody>
          <a:bodyPr lIns="91439" rIns="91439"/>
          <a:lstStyle/>
          <a:p>
            <a:endParaRPr/>
          </a:p>
        </p:txBody>
      </p:sp>
      <p:sp>
        <p:nvSpPr>
          <p:cNvPr id="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05" name="Picture Placeholder 25"/>
          <p:cNvSpPr>
            <a:spLocks noGrp="1"/>
          </p:cNvSpPr>
          <p:nvPr>
            <p:ph type="pic" sz="half" idx="13"/>
          </p:nvPr>
        </p:nvSpPr>
        <p:spPr>
          <a:xfrm>
            <a:off x="5544006" y="1568215"/>
            <a:ext cx="5626529" cy="4021138"/>
          </a:xfrm>
          <a:prstGeom prst="rect">
            <a:avLst/>
          </a:prstGeom>
        </p:spPr>
        <p:txBody>
          <a:bodyPr lIns="91439" rIns="91439"/>
          <a:lstStyle/>
          <a:p>
            <a:endParaRPr/>
          </a:p>
        </p:txBody>
      </p:sp>
      <p:sp>
        <p:nvSpPr>
          <p:cNvPr id="2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213" name="Picture Placeholder 15"/>
          <p:cNvSpPr>
            <a:spLocks noGrp="1"/>
          </p:cNvSpPr>
          <p:nvPr>
            <p:ph type="pic" sz="quarter" idx="13"/>
          </p:nvPr>
        </p:nvSpPr>
        <p:spPr>
          <a:xfrm>
            <a:off x="5367337" y="3533775"/>
            <a:ext cx="2686051" cy="3362325"/>
          </a:xfrm>
          <a:prstGeom prst="rect">
            <a:avLst/>
          </a:prstGeom>
        </p:spPr>
        <p:txBody>
          <a:bodyPr lIns="91439" rIns="91439"/>
          <a:lstStyle/>
          <a:p>
            <a:endParaRPr/>
          </a:p>
        </p:txBody>
      </p:sp>
      <p:sp>
        <p:nvSpPr>
          <p:cNvPr id="214" name="Picture Placeholder 15"/>
          <p:cNvSpPr>
            <a:spLocks noGrp="1"/>
          </p:cNvSpPr>
          <p:nvPr>
            <p:ph type="pic" sz="quarter" idx="14"/>
          </p:nvPr>
        </p:nvSpPr>
        <p:spPr>
          <a:xfrm>
            <a:off x="5376524" y="-47626"/>
            <a:ext cx="2686051" cy="3362326"/>
          </a:xfrm>
          <a:prstGeom prst="rect">
            <a:avLst/>
          </a:prstGeom>
        </p:spPr>
        <p:txBody>
          <a:bodyPr lIns="91439" rIns="91439"/>
          <a:lstStyle/>
          <a:p>
            <a:endParaRPr/>
          </a:p>
        </p:txBody>
      </p:sp>
      <p:sp>
        <p:nvSpPr>
          <p:cNvPr id="215" name="Picture Placeholder 15"/>
          <p:cNvSpPr>
            <a:spLocks noGrp="1"/>
          </p:cNvSpPr>
          <p:nvPr>
            <p:ph type="pic" sz="half" idx="15"/>
          </p:nvPr>
        </p:nvSpPr>
        <p:spPr>
          <a:xfrm>
            <a:off x="8212801" y="38099"/>
            <a:ext cx="4036351" cy="6858001"/>
          </a:xfrm>
          <a:prstGeom prst="rect">
            <a:avLst/>
          </a:prstGeom>
        </p:spPr>
        <p:txBody>
          <a:bodyPr lIns="91439" rIns="91439"/>
          <a:lstStyle/>
          <a:p>
            <a:endParaRP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223" name="Picture Placeholder 25"/>
          <p:cNvSpPr>
            <a:spLocks noGrp="1"/>
          </p:cNvSpPr>
          <p:nvPr>
            <p:ph type="pic" idx="13"/>
          </p:nvPr>
        </p:nvSpPr>
        <p:spPr>
          <a:xfrm>
            <a:off x="6122987" y="-12700"/>
            <a:ext cx="6069013" cy="6858000"/>
          </a:xfrm>
          <a:prstGeom prst="rect">
            <a:avLst/>
          </a:prstGeom>
        </p:spPr>
        <p:txBody>
          <a:bodyPr lIns="91439" rIns="91439"/>
          <a:lstStyle/>
          <a:p>
            <a:endParaRPr/>
          </a:p>
        </p:txBody>
      </p:sp>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7_Custom Layout">
    <p:spTree>
      <p:nvGrpSpPr>
        <p:cNvPr id="1" name=""/>
        <p:cNvGrpSpPr/>
        <p:nvPr/>
      </p:nvGrpSpPr>
      <p:grpSpPr>
        <a:xfrm>
          <a:off x="0" y="0"/>
          <a:ext cx="0" cy="0"/>
          <a:chOff x="0" y="0"/>
          <a:chExt cx="0" cy="0"/>
        </a:xfrm>
      </p:grpSpPr>
      <p:sp>
        <p:nvSpPr>
          <p:cNvPr id="231" name="Picture Placeholder 16"/>
          <p:cNvSpPr>
            <a:spLocks noGrp="1"/>
          </p:cNvSpPr>
          <p:nvPr>
            <p:ph type="pic" idx="13"/>
          </p:nvPr>
        </p:nvSpPr>
        <p:spPr>
          <a:xfrm>
            <a:off x="4702175" y="773112"/>
            <a:ext cx="7043739" cy="5548314"/>
          </a:xfrm>
          <a:prstGeom prst="rect">
            <a:avLst/>
          </a:prstGeom>
        </p:spPr>
        <p:txBody>
          <a:bodyPr lIns="91439" rIns="91439"/>
          <a:lstStyle/>
          <a:p>
            <a:endParaRPr/>
          </a:p>
        </p:txBody>
      </p:sp>
      <p:sp>
        <p:nvSpPr>
          <p:cNvPr id="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8_Custom Layout">
    <p:spTree>
      <p:nvGrpSpPr>
        <p:cNvPr id="1" name=""/>
        <p:cNvGrpSpPr/>
        <p:nvPr/>
      </p:nvGrpSpPr>
      <p:grpSpPr>
        <a:xfrm>
          <a:off x="0" y="0"/>
          <a:ext cx="0" cy="0"/>
          <a:chOff x="0" y="0"/>
          <a:chExt cx="0" cy="0"/>
        </a:xfrm>
      </p:grpSpPr>
      <p:sp>
        <p:nvSpPr>
          <p:cNvPr id="239" name="Picture Placeholder 13"/>
          <p:cNvSpPr>
            <a:spLocks noGrp="1"/>
          </p:cNvSpPr>
          <p:nvPr>
            <p:ph type="pic" sz="quarter" idx="13"/>
          </p:nvPr>
        </p:nvSpPr>
        <p:spPr>
          <a:xfrm>
            <a:off x="4533900" y="2266950"/>
            <a:ext cx="3028950" cy="4591050"/>
          </a:xfrm>
          <a:prstGeom prst="rect">
            <a:avLst/>
          </a:prstGeom>
        </p:spPr>
        <p:txBody>
          <a:bodyPr lIns="91439" rIns="91439"/>
          <a:lstStyle/>
          <a:p>
            <a:endParaRPr/>
          </a:p>
        </p:txBody>
      </p:sp>
      <p:sp>
        <p:nvSpPr>
          <p:cNvPr id="240" name="Picture Placeholder 25"/>
          <p:cNvSpPr>
            <a:spLocks noGrp="1"/>
          </p:cNvSpPr>
          <p:nvPr>
            <p:ph type="pic" idx="14"/>
          </p:nvPr>
        </p:nvSpPr>
        <p:spPr>
          <a:xfrm>
            <a:off x="0" y="0"/>
            <a:ext cx="12192000" cy="4229100"/>
          </a:xfrm>
          <a:prstGeom prst="rect">
            <a:avLst/>
          </a:prstGeom>
        </p:spPr>
        <p:txBody>
          <a:bodyPr lIns="91439" rIns="91439"/>
          <a:lstStyle/>
          <a:p>
            <a:endParaRP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9_Custom Layout">
    <p:spTree>
      <p:nvGrpSpPr>
        <p:cNvPr id="1" name=""/>
        <p:cNvGrpSpPr/>
        <p:nvPr/>
      </p:nvGrpSpPr>
      <p:grpSpPr>
        <a:xfrm>
          <a:off x="0" y="0"/>
          <a:ext cx="0" cy="0"/>
          <a:chOff x="0" y="0"/>
          <a:chExt cx="0" cy="0"/>
        </a:xfrm>
      </p:grpSpPr>
      <p:sp>
        <p:nvSpPr>
          <p:cNvPr id="248" name="Picture Placeholder 16"/>
          <p:cNvSpPr>
            <a:spLocks noGrp="1"/>
          </p:cNvSpPr>
          <p:nvPr>
            <p:ph type="pic" sz="half" idx="13"/>
          </p:nvPr>
        </p:nvSpPr>
        <p:spPr>
          <a:xfrm>
            <a:off x="6400800" y="1174750"/>
            <a:ext cx="6343650" cy="4044950"/>
          </a:xfrm>
          <a:prstGeom prst="rect">
            <a:avLst/>
          </a:prstGeom>
        </p:spPr>
        <p:txBody>
          <a:bodyPr lIns="91439" rIns="91439"/>
          <a:lstStyle/>
          <a:p>
            <a:endParaRPr/>
          </a:p>
        </p:txBody>
      </p:sp>
      <p:sp>
        <p:nvSpPr>
          <p:cNvPr id="2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7" name="Picture Placeholder 8"/>
          <p:cNvSpPr>
            <a:spLocks noGrp="1"/>
          </p:cNvSpPr>
          <p:nvPr>
            <p:ph type="pic" sz="half" idx="13"/>
          </p:nvPr>
        </p:nvSpPr>
        <p:spPr>
          <a:xfrm rot="2076131">
            <a:off x="-513098" y="1856449"/>
            <a:ext cx="6820022" cy="3107762"/>
          </a:xfrm>
          <a:prstGeom prst="rect">
            <a:avLst/>
          </a:prstGeom>
        </p:spPr>
        <p:txBody>
          <a:bodyPr lIns="91439" rIns="91439"/>
          <a:lstStyle/>
          <a:p>
            <a:endParaRP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0_Custom Layout">
    <p:spTree>
      <p:nvGrpSpPr>
        <p:cNvPr id="1" name=""/>
        <p:cNvGrpSpPr/>
        <p:nvPr/>
      </p:nvGrpSpPr>
      <p:grpSpPr>
        <a:xfrm>
          <a:off x="0" y="0"/>
          <a:ext cx="0" cy="0"/>
          <a:chOff x="0" y="0"/>
          <a:chExt cx="0" cy="0"/>
        </a:xfrm>
      </p:grpSpPr>
      <p:sp>
        <p:nvSpPr>
          <p:cNvPr id="256" name="Picture Placeholder 14"/>
          <p:cNvSpPr>
            <a:spLocks noGrp="1"/>
          </p:cNvSpPr>
          <p:nvPr>
            <p:ph type="pic" sz="quarter" idx="13"/>
          </p:nvPr>
        </p:nvSpPr>
        <p:spPr>
          <a:xfrm>
            <a:off x="4383087" y="1852613"/>
            <a:ext cx="4843463" cy="2955926"/>
          </a:xfrm>
          <a:prstGeom prst="rect">
            <a:avLst/>
          </a:prstGeom>
        </p:spPr>
        <p:txBody>
          <a:bodyPr lIns="91439" rIns="91439"/>
          <a:lstStyle/>
          <a:p>
            <a:endParaRPr/>
          </a:p>
        </p:txBody>
      </p:sp>
      <p:sp>
        <p:nvSpPr>
          <p:cNvPr id="2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264" name="Picture Placeholder 19"/>
          <p:cNvSpPr>
            <a:spLocks noGrp="1"/>
          </p:cNvSpPr>
          <p:nvPr>
            <p:ph type="pic" sz="quarter" idx="13"/>
          </p:nvPr>
        </p:nvSpPr>
        <p:spPr>
          <a:xfrm>
            <a:off x="1600200" y="1878013"/>
            <a:ext cx="4838700" cy="2965451"/>
          </a:xfrm>
          <a:prstGeom prst="rect">
            <a:avLst/>
          </a:prstGeom>
        </p:spPr>
        <p:txBody>
          <a:bodyPr lIns="91439" rIns="91439"/>
          <a:lstStyle/>
          <a:p>
            <a:endParaRP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2_Custom Layout">
    <p:spTree>
      <p:nvGrpSpPr>
        <p:cNvPr id="1" name=""/>
        <p:cNvGrpSpPr/>
        <p:nvPr/>
      </p:nvGrpSpPr>
      <p:grpSpPr>
        <a:xfrm>
          <a:off x="0" y="0"/>
          <a:ext cx="0" cy="0"/>
          <a:chOff x="0" y="0"/>
          <a:chExt cx="0" cy="0"/>
        </a:xfrm>
      </p:grpSpPr>
      <p:sp>
        <p:nvSpPr>
          <p:cNvPr id="272" name="Picture Placeholder 10"/>
          <p:cNvSpPr>
            <a:spLocks noGrp="1"/>
          </p:cNvSpPr>
          <p:nvPr>
            <p:ph type="pic" sz="half" idx="13"/>
          </p:nvPr>
        </p:nvSpPr>
        <p:spPr>
          <a:xfrm>
            <a:off x="6424612" y="1801813"/>
            <a:ext cx="4522788" cy="6115051"/>
          </a:xfrm>
          <a:prstGeom prst="rect">
            <a:avLst/>
          </a:prstGeom>
        </p:spPr>
        <p:txBody>
          <a:bodyPr lIns="91439" rIns="91439"/>
          <a:lstStyle/>
          <a:p>
            <a:endParaRPr/>
          </a:p>
        </p:txBody>
      </p:sp>
      <p:sp>
        <p:nvSpPr>
          <p:cNvPr id="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3_Custom Layout">
    <p:spTree>
      <p:nvGrpSpPr>
        <p:cNvPr id="1" name=""/>
        <p:cNvGrpSpPr/>
        <p:nvPr/>
      </p:nvGrpSpPr>
      <p:grpSpPr>
        <a:xfrm>
          <a:off x="0" y="0"/>
          <a:ext cx="0" cy="0"/>
          <a:chOff x="0" y="0"/>
          <a:chExt cx="0" cy="0"/>
        </a:xfrm>
      </p:grpSpPr>
      <p:sp>
        <p:nvSpPr>
          <p:cNvPr id="280" name="Picture Placeholder 18"/>
          <p:cNvSpPr>
            <a:spLocks noGrp="1"/>
          </p:cNvSpPr>
          <p:nvPr>
            <p:ph type="pic" sz="quarter" idx="13"/>
          </p:nvPr>
        </p:nvSpPr>
        <p:spPr>
          <a:xfrm>
            <a:off x="2019300" y="1200150"/>
            <a:ext cx="2781300" cy="4343400"/>
          </a:xfrm>
          <a:prstGeom prst="rect">
            <a:avLst/>
          </a:prstGeom>
        </p:spPr>
        <p:txBody>
          <a:bodyPr lIns="91439" rIns="91439"/>
          <a:lstStyle/>
          <a:p>
            <a:endParaRPr/>
          </a:p>
        </p:txBody>
      </p:sp>
      <p:sp>
        <p:nvSpPr>
          <p:cNvPr id="2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88" name="Title Text"/>
          <p:cNvSpPr txBox="1">
            <a:spLocks noGrp="1"/>
          </p:cNvSpPr>
          <p:nvPr>
            <p:ph type="title"/>
          </p:nvPr>
        </p:nvSpPr>
        <p:spPr>
          <a:xfrm>
            <a:off x="1524000" y="1122362"/>
            <a:ext cx="9144000" cy="2387601"/>
          </a:xfrm>
          <a:prstGeom prst="rect">
            <a:avLst/>
          </a:prstGeom>
        </p:spPr>
        <p:txBody>
          <a:bodyPr anchor="b">
            <a:normAutofit/>
          </a:bodyPr>
          <a:lstStyle>
            <a:lvl1pPr algn="ctr">
              <a:defRPr sz="6000"/>
            </a:lvl1pPr>
          </a:lstStyle>
          <a:p>
            <a:r>
              <a:t>Title Text</a:t>
            </a:r>
          </a:p>
        </p:txBody>
      </p:sp>
      <p:sp>
        <p:nvSpPr>
          <p:cNvPr id="289" name="Body Level One…"/>
          <p:cNvSpPr txBox="1">
            <a:spLocks noGrp="1"/>
          </p:cNvSpPr>
          <p:nvPr>
            <p:ph type="body" sz="quarter" idx="1"/>
          </p:nvPr>
        </p:nvSpPr>
        <p:spPr>
          <a:xfrm>
            <a:off x="1524000" y="3602037"/>
            <a:ext cx="9144000" cy="1655763"/>
          </a:xfrm>
          <a:prstGeom prst="rect">
            <a:avLst/>
          </a:prstGeom>
        </p:spPr>
        <p:txBody>
          <a:bodyPr>
            <a:normAutofit/>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90"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7" name="Title Text"/>
          <p:cNvSpPr txBox="1">
            <a:spLocks noGrp="1"/>
          </p:cNvSpPr>
          <p:nvPr>
            <p:ph type="title"/>
          </p:nvPr>
        </p:nvSpPr>
        <p:spPr>
          <a:xfrm>
            <a:off x="838200" y="365125"/>
            <a:ext cx="10515600" cy="1325563"/>
          </a:xfrm>
          <a:prstGeom prst="rect">
            <a:avLst/>
          </a:prstGeom>
        </p:spPr>
        <p:txBody>
          <a:bodyPr>
            <a:normAutofit/>
          </a:bodyPr>
          <a:lstStyle/>
          <a:p>
            <a:r>
              <a:t>Title Text</a:t>
            </a:r>
          </a:p>
        </p:txBody>
      </p:sp>
      <p:sp>
        <p:nvSpPr>
          <p:cNvPr id="298" name="Body Level One…"/>
          <p:cNvSpPr txBox="1">
            <a:spLocks noGrp="1"/>
          </p:cNvSpPr>
          <p:nvPr>
            <p:ph type="body" idx="1"/>
          </p:nvPr>
        </p:nvSpPr>
        <p:spPr>
          <a:xfrm>
            <a:off x="838200" y="1825625"/>
            <a:ext cx="10515600" cy="435133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9"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831850" y="1709738"/>
            <a:ext cx="10515600" cy="2852737"/>
          </a:xfrm>
          <a:prstGeom prst="rect">
            <a:avLst/>
          </a:prstGeom>
        </p:spPr>
        <p:txBody>
          <a:bodyPr anchor="b">
            <a:normAutofit/>
          </a:bodyPr>
          <a:lstStyle>
            <a:lvl1pPr>
              <a:defRPr sz="6000"/>
            </a:lvl1pPr>
          </a:lstStyle>
          <a:p>
            <a:r>
              <a:t>Title Text</a:t>
            </a:r>
          </a:p>
        </p:txBody>
      </p:sp>
      <p:sp>
        <p:nvSpPr>
          <p:cNvPr id="307" name="Body Level One…"/>
          <p:cNvSpPr txBox="1">
            <a:spLocks noGrp="1"/>
          </p:cNvSpPr>
          <p:nvPr>
            <p:ph type="body" sz="quarter" idx="1"/>
          </p:nvPr>
        </p:nvSpPr>
        <p:spPr>
          <a:xfrm>
            <a:off x="831850" y="4589462"/>
            <a:ext cx="10515600" cy="1500188"/>
          </a:xfrm>
          <a:prstGeom prst="rect">
            <a:avLst/>
          </a:prstGeom>
        </p:spPr>
        <p:txBody>
          <a:bodyPr>
            <a:normAutofit/>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8"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15" name="Title Text"/>
          <p:cNvSpPr txBox="1">
            <a:spLocks noGrp="1"/>
          </p:cNvSpPr>
          <p:nvPr>
            <p:ph type="title"/>
          </p:nvPr>
        </p:nvSpPr>
        <p:spPr>
          <a:xfrm>
            <a:off x="838200" y="365125"/>
            <a:ext cx="10515600" cy="1325563"/>
          </a:xfrm>
          <a:prstGeom prst="rect">
            <a:avLst/>
          </a:prstGeom>
        </p:spPr>
        <p:txBody>
          <a:bodyPr>
            <a:normAutofit/>
          </a:bodyPr>
          <a:lstStyle/>
          <a:p>
            <a:r>
              <a:t>Title Text</a:t>
            </a:r>
          </a:p>
        </p:txBody>
      </p:sp>
      <p:sp>
        <p:nvSpPr>
          <p:cNvPr id="316" name="Body Level One…"/>
          <p:cNvSpPr txBox="1">
            <a:spLocks noGrp="1"/>
          </p:cNvSpPr>
          <p:nvPr>
            <p:ph type="body" sz="half" idx="1"/>
          </p:nvPr>
        </p:nvSpPr>
        <p:spPr>
          <a:xfrm>
            <a:off x="838200" y="1825625"/>
            <a:ext cx="5181600" cy="435133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24" name="Title Text"/>
          <p:cNvSpPr txBox="1">
            <a:spLocks noGrp="1"/>
          </p:cNvSpPr>
          <p:nvPr>
            <p:ph type="title"/>
          </p:nvPr>
        </p:nvSpPr>
        <p:spPr>
          <a:xfrm>
            <a:off x="839787" y="365125"/>
            <a:ext cx="10515601" cy="1325563"/>
          </a:xfrm>
          <a:prstGeom prst="rect">
            <a:avLst/>
          </a:prstGeom>
        </p:spPr>
        <p:txBody>
          <a:bodyPr>
            <a:normAutofit/>
          </a:bodyPr>
          <a:lstStyle/>
          <a:p>
            <a:r>
              <a:t>Title Text</a:t>
            </a:r>
          </a:p>
        </p:txBody>
      </p:sp>
      <p:sp>
        <p:nvSpPr>
          <p:cNvPr id="325" name="Body Level One…"/>
          <p:cNvSpPr txBox="1">
            <a:spLocks noGrp="1"/>
          </p:cNvSpPr>
          <p:nvPr>
            <p:ph type="body" sz="quarter" idx="1"/>
          </p:nvPr>
        </p:nvSpPr>
        <p:spPr>
          <a:xfrm>
            <a:off x="839787" y="1681163"/>
            <a:ext cx="5157789" cy="823913"/>
          </a:xfrm>
          <a:prstGeom prst="rect">
            <a:avLst/>
          </a:prstGeom>
        </p:spPr>
        <p:txBody>
          <a:bodyPr anchor="b">
            <a:normAutofit/>
          </a:bodyPr>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26" name="Text Placeholder 4"/>
          <p:cNvSpPr>
            <a:spLocks noGrp="1"/>
          </p:cNvSpPr>
          <p:nvPr>
            <p:ph type="body" sz="quarter" idx="13"/>
          </p:nvPr>
        </p:nvSpPr>
        <p:spPr>
          <a:xfrm>
            <a:off x="6172200" y="1681163"/>
            <a:ext cx="5183188" cy="823913"/>
          </a:xfrm>
          <a:prstGeom prst="rect">
            <a:avLst/>
          </a:prstGeom>
        </p:spPr>
        <p:txBody>
          <a:bodyPr anchor="b">
            <a:normAutofit/>
          </a:bodyPr>
          <a:lstStyle/>
          <a:p>
            <a:pPr marL="0" indent="0">
              <a:buSzTx/>
              <a:buFontTx/>
              <a:buNone/>
              <a:defRPr sz="2400" b="1"/>
            </a:pPr>
            <a:endParaRPr/>
          </a:p>
        </p:txBody>
      </p:sp>
      <p:sp>
        <p:nvSpPr>
          <p:cNvPr id="327"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34" name="Title Text"/>
          <p:cNvSpPr txBox="1">
            <a:spLocks noGrp="1"/>
          </p:cNvSpPr>
          <p:nvPr>
            <p:ph type="title"/>
          </p:nvPr>
        </p:nvSpPr>
        <p:spPr>
          <a:xfrm>
            <a:off x="838200" y="365125"/>
            <a:ext cx="10515600" cy="1325563"/>
          </a:xfrm>
          <a:prstGeom prst="rect">
            <a:avLst/>
          </a:prstGeom>
        </p:spPr>
        <p:txBody>
          <a:bodyPr>
            <a:normAutofit/>
          </a:bodyPr>
          <a:lstStyle/>
          <a:p>
            <a:r>
              <a:t>Title Text</a:t>
            </a:r>
          </a:p>
        </p:txBody>
      </p:sp>
      <p:sp>
        <p:nvSpPr>
          <p:cNvPr id="335"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5" name="Picture Placeholder 2"/>
          <p:cNvSpPr>
            <a:spLocks noGrp="1"/>
          </p:cNvSpPr>
          <p:nvPr>
            <p:ph type="pic" sz="half" idx="13"/>
          </p:nvPr>
        </p:nvSpPr>
        <p:spPr>
          <a:xfrm>
            <a:off x="1257300" y="1466850"/>
            <a:ext cx="4686300" cy="4191000"/>
          </a:xfrm>
          <a:prstGeom prst="rect">
            <a:avLst/>
          </a:prstGeom>
        </p:spPr>
        <p:txBody>
          <a:bodyPr lIns="91439" rIns="91439"/>
          <a:lstStyle/>
          <a:p>
            <a:endParaRP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42"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49" name="Title Text"/>
          <p:cNvSpPr txBox="1">
            <a:spLocks noGrp="1"/>
          </p:cNvSpPr>
          <p:nvPr>
            <p:ph type="title"/>
          </p:nvPr>
        </p:nvSpPr>
        <p:spPr>
          <a:xfrm>
            <a:off x="839787" y="457200"/>
            <a:ext cx="3932239" cy="1600200"/>
          </a:xfrm>
          <a:prstGeom prst="rect">
            <a:avLst/>
          </a:prstGeom>
        </p:spPr>
        <p:txBody>
          <a:bodyPr anchor="b">
            <a:normAutofit/>
          </a:bodyPr>
          <a:lstStyle>
            <a:lvl1pPr>
              <a:defRPr sz="3200"/>
            </a:lvl1pPr>
          </a:lstStyle>
          <a:p>
            <a:r>
              <a:t>Title Text</a:t>
            </a:r>
          </a:p>
        </p:txBody>
      </p:sp>
      <p:sp>
        <p:nvSpPr>
          <p:cNvPr id="350" name="Body Level One…"/>
          <p:cNvSpPr txBox="1">
            <a:spLocks noGrp="1"/>
          </p:cNvSpPr>
          <p:nvPr>
            <p:ph type="body" sz="half" idx="1"/>
          </p:nvPr>
        </p:nvSpPr>
        <p:spPr>
          <a:xfrm>
            <a:off x="5183187" y="987425"/>
            <a:ext cx="6172201" cy="4873625"/>
          </a:xfrm>
          <a:prstGeom prst="rect">
            <a:avLst/>
          </a:prstGeom>
        </p:spPr>
        <p:txBody>
          <a:bodyPr>
            <a:normAutofit/>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351" name="Text Placeholder 3"/>
          <p:cNvSpPr>
            <a:spLocks noGrp="1"/>
          </p:cNvSpPr>
          <p:nvPr>
            <p:ph type="body" sz="quarter" idx="13"/>
          </p:nvPr>
        </p:nvSpPr>
        <p:spPr>
          <a:xfrm>
            <a:off x="839787" y="2057400"/>
            <a:ext cx="3932239" cy="3811588"/>
          </a:xfrm>
          <a:prstGeom prst="rect">
            <a:avLst/>
          </a:prstGeom>
        </p:spPr>
        <p:txBody>
          <a:bodyPr>
            <a:normAutofit/>
          </a:bodyPr>
          <a:lstStyle/>
          <a:p>
            <a:pPr marL="0" indent="0">
              <a:buSzTx/>
              <a:buFontTx/>
              <a:buNone/>
              <a:defRPr sz="1600"/>
            </a:pPr>
            <a:endParaRPr/>
          </a:p>
        </p:txBody>
      </p:sp>
      <p:sp>
        <p:nvSpPr>
          <p:cNvPr id="352"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9" name="Title Text"/>
          <p:cNvSpPr txBox="1">
            <a:spLocks noGrp="1"/>
          </p:cNvSpPr>
          <p:nvPr>
            <p:ph type="title"/>
          </p:nvPr>
        </p:nvSpPr>
        <p:spPr>
          <a:xfrm>
            <a:off x="839787" y="457200"/>
            <a:ext cx="3932239" cy="1600200"/>
          </a:xfrm>
          <a:prstGeom prst="rect">
            <a:avLst/>
          </a:prstGeom>
        </p:spPr>
        <p:txBody>
          <a:bodyPr anchor="b">
            <a:normAutofit/>
          </a:bodyPr>
          <a:lstStyle>
            <a:lvl1pPr>
              <a:defRPr sz="3200"/>
            </a:lvl1pPr>
          </a:lstStyle>
          <a:p>
            <a:r>
              <a:t>Title Text</a:t>
            </a:r>
          </a:p>
        </p:txBody>
      </p:sp>
      <p:sp>
        <p:nvSpPr>
          <p:cNvPr id="360" name="Picture Placeholder 2"/>
          <p:cNvSpPr>
            <a:spLocks noGrp="1"/>
          </p:cNvSpPr>
          <p:nvPr>
            <p:ph type="pic" sz="half" idx="13"/>
          </p:nvPr>
        </p:nvSpPr>
        <p:spPr>
          <a:xfrm>
            <a:off x="5183187" y="987425"/>
            <a:ext cx="6172201" cy="4873625"/>
          </a:xfrm>
          <a:prstGeom prst="rect">
            <a:avLst/>
          </a:prstGeom>
        </p:spPr>
        <p:txBody>
          <a:bodyPr lIns="91439" rIns="91439"/>
          <a:lstStyle/>
          <a:p>
            <a:endParaRPr/>
          </a:p>
        </p:txBody>
      </p:sp>
      <p:sp>
        <p:nvSpPr>
          <p:cNvPr id="361" name="Body Level One…"/>
          <p:cNvSpPr txBox="1">
            <a:spLocks noGrp="1"/>
          </p:cNvSpPr>
          <p:nvPr>
            <p:ph type="body" sz="quarter" idx="1"/>
          </p:nvPr>
        </p:nvSpPr>
        <p:spPr>
          <a:xfrm>
            <a:off x="839787" y="2057400"/>
            <a:ext cx="3932239" cy="3811588"/>
          </a:xfrm>
          <a:prstGeom prst="rect">
            <a:avLst/>
          </a:prstGeom>
        </p:spPr>
        <p:txBody>
          <a:bodyPr>
            <a:normAutofit/>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838200" y="365125"/>
            <a:ext cx="10515600" cy="1325563"/>
          </a:xfrm>
          <a:prstGeom prst="rect">
            <a:avLst/>
          </a:prstGeom>
        </p:spPr>
        <p:txBody>
          <a:bodyPr>
            <a:normAutofit/>
          </a:bodyPr>
          <a:lstStyle/>
          <a:p>
            <a:r>
              <a:t>Title Text</a:t>
            </a:r>
          </a:p>
        </p:txBody>
      </p:sp>
      <p:sp>
        <p:nvSpPr>
          <p:cNvPr id="370" name="Body Level One…"/>
          <p:cNvSpPr txBox="1">
            <a:spLocks noGrp="1"/>
          </p:cNvSpPr>
          <p:nvPr>
            <p:ph type="body" idx="1"/>
          </p:nvPr>
        </p:nvSpPr>
        <p:spPr>
          <a:xfrm>
            <a:off x="838200" y="1825625"/>
            <a:ext cx="10515600" cy="435133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8724900" y="365125"/>
            <a:ext cx="2628900" cy="5811838"/>
          </a:xfrm>
          <a:prstGeom prst="rect">
            <a:avLst/>
          </a:prstGeom>
        </p:spPr>
        <p:txBody>
          <a:bodyPr>
            <a:normAutofit/>
          </a:bodyPr>
          <a:lstStyle/>
          <a:p>
            <a:r>
              <a:t>Title Text</a:t>
            </a:r>
          </a:p>
        </p:txBody>
      </p:sp>
      <p:sp>
        <p:nvSpPr>
          <p:cNvPr id="379" name="Body Level One…"/>
          <p:cNvSpPr txBox="1">
            <a:spLocks noGrp="1"/>
          </p:cNvSpPr>
          <p:nvPr>
            <p:ph type="body" idx="1"/>
          </p:nvPr>
        </p:nvSpPr>
        <p:spPr>
          <a:xfrm>
            <a:off x="838200" y="365125"/>
            <a:ext cx="7734300" cy="581183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11089818" y="6404292"/>
            <a:ext cx="263983" cy="26924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3" name="Picture Placeholder 10"/>
          <p:cNvSpPr>
            <a:spLocks noGrp="1"/>
          </p:cNvSpPr>
          <p:nvPr>
            <p:ph type="pic" idx="13"/>
          </p:nvPr>
        </p:nvSpPr>
        <p:spPr>
          <a:xfrm>
            <a:off x="6629400" y="0"/>
            <a:ext cx="5168900" cy="6858000"/>
          </a:xfrm>
          <a:prstGeom prst="rect">
            <a:avLst/>
          </a:prstGeom>
        </p:spPr>
        <p:txBody>
          <a:bodyPr lIns="91439" rIns="91439"/>
          <a:lstStyle/>
          <a:p>
            <a:endParaRP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1" name="Picture Placeholder 6"/>
          <p:cNvSpPr>
            <a:spLocks noGrp="1"/>
          </p:cNvSpPr>
          <p:nvPr>
            <p:ph type="pic" sz="quarter" idx="13"/>
          </p:nvPr>
        </p:nvSpPr>
        <p:spPr>
          <a:xfrm>
            <a:off x="2602901" y="370702"/>
            <a:ext cx="2982352" cy="4324866"/>
          </a:xfrm>
          <a:prstGeom prst="rect">
            <a:avLst/>
          </a:prstGeom>
        </p:spPr>
        <p:txBody>
          <a:bodyPr lIns="91439" rIns="91439"/>
          <a:lstStyle/>
          <a:p>
            <a:endParaRPr/>
          </a:p>
        </p:txBody>
      </p:sp>
      <p:sp>
        <p:nvSpPr>
          <p:cNvPr id="52" name="Picture Placeholder 6"/>
          <p:cNvSpPr>
            <a:spLocks noGrp="1"/>
          </p:cNvSpPr>
          <p:nvPr>
            <p:ph type="pic" sz="half" idx="14"/>
          </p:nvPr>
        </p:nvSpPr>
        <p:spPr>
          <a:xfrm>
            <a:off x="6277231" y="1087394"/>
            <a:ext cx="2965624" cy="5770607"/>
          </a:xfrm>
          <a:prstGeom prst="rect">
            <a:avLst/>
          </a:prstGeom>
        </p:spPr>
        <p:txBody>
          <a:bodyPr lIns="91439" rIns="91439"/>
          <a:lstStyle/>
          <a:p>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0" name="Picture Placeholder 5"/>
          <p:cNvSpPr>
            <a:spLocks noGrp="1"/>
          </p:cNvSpPr>
          <p:nvPr>
            <p:ph type="pic" idx="13"/>
          </p:nvPr>
        </p:nvSpPr>
        <p:spPr>
          <a:xfrm>
            <a:off x="0" y="0"/>
            <a:ext cx="12192000" cy="4403725"/>
          </a:xfrm>
          <a:prstGeom prst="rect">
            <a:avLst/>
          </a:prstGeom>
        </p:spPr>
        <p:txBody>
          <a:bodyPr lIns="91439" rIns="91439"/>
          <a:lstStyle/>
          <a:p>
            <a:endParaRP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8" name="Picture Placeholder 2"/>
          <p:cNvSpPr>
            <a:spLocks noGrp="1"/>
          </p:cNvSpPr>
          <p:nvPr>
            <p:ph type="pic" sz="quarter" idx="13"/>
          </p:nvPr>
        </p:nvSpPr>
        <p:spPr>
          <a:xfrm>
            <a:off x="3641725" y="2079957"/>
            <a:ext cx="2453690" cy="2309731"/>
          </a:xfrm>
          <a:prstGeom prst="rect">
            <a:avLst/>
          </a:prstGeom>
        </p:spPr>
        <p:txBody>
          <a:bodyPr lIns="91439" rIns="91439"/>
          <a:lstStyle/>
          <a:p>
            <a:endParaRPr/>
          </a:p>
        </p:txBody>
      </p:sp>
      <p:sp>
        <p:nvSpPr>
          <p:cNvPr id="69" name="Picture Placeholder 2"/>
          <p:cNvSpPr>
            <a:spLocks noGrp="1"/>
          </p:cNvSpPr>
          <p:nvPr>
            <p:ph type="pic" sz="quarter" idx="14"/>
          </p:nvPr>
        </p:nvSpPr>
        <p:spPr>
          <a:xfrm>
            <a:off x="6367529" y="2099742"/>
            <a:ext cx="2453691" cy="2309731"/>
          </a:xfrm>
          <a:prstGeom prst="rect">
            <a:avLst/>
          </a:prstGeom>
        </p:spPr>
        <p:txBody>
          <a:bodyPr lIns="91439" rIns="91439"/>
          <a:lstStyle/>
          <a:p>
            <a:endParaRPr/>
          </a:p>
        </p:txBody>
      </p:sp>
      <p:sp>
        <p:nvSpPr>
          <p:cNvPr id="70" name="Picture Placeholder 2"/>
          <p:cNvSpPr>
            <a:spLocks noGrp="1"/>
          </p:cNvSpPr>
          <p:nvPr>
            <p:ph type="pic" sz="quarter" idx="15"/>
          </p:nvPr>
        </p:nvSpPr>
        <p:spPr>
          <a:xfrm>
            <a:off x="9092751" y="2111168"/>
            <a:ext cx="2453691" cy="2309731"/>
          </a:xfrm>
          <a:prstGeom prst="rect">
            <a:avLst/>
          </a:prstGeom>
        </p:spPr>
        <p:txBody>
          <a:bodyPr lIns="91439" rIns="91439"/>
          <a:lstStyle/>
          <a:p>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8" name="Picture Placeholder 2"/>
          <p:cNvSpPr>
            <a:spLocks noGrp="1"/>
          </p:cNvSpPr>
          <p:nvPr>
            <p:ph type="pic" sz="half" idx="13"/>
          </p:nvPr>
        </p:nvSpPr>
        <p:spPr>
          <a:xfrm>
            <a:off x="0" y="0"/>
            <a:ext cx="6000750" cy="3429000"/>
          </a:xfrm>
          <a:prstGeom prst="rect">
            <a:avLst/>
          </a:prstGeom>
        </p:spPr>
        <p:txBody>
          <a:bodyPr lIns="91439" rIns="91439"/>
          <a:lstStyle/>
          <a:p>
            <a:endParaRPr/>
          </a:p>
        </p:txBody>
      </p:sp>
      <p:sp>
        <p:nvSpPr>
          <p:cNvPr id="79" name="Picture Placeholder 2"/>
          <p:cNvSpPr>
            <a:spLocks noGrp="1"/>
          </p:cNvSpPr>
          <p:nvPr>
            <p:ph type="pic" sz="half" idx="14"/>
          </p:nvPr>
        </p:nvSpPr>
        <p:spPr>
          <a:xfrm>
            <a:off x="6000750" y="3429000"/>
            <a:ext cx="6191250" cy="3429000"/>
          </a:xfrm>
          <a:prstGeom prst="rect">
            <a:avLst/>
          </a:prstGeom>
        </p:spPr>
        <p:txBody>
          <a:bodyPr lIns="91439" rIns="91439"/>
          <a:lstStyle/>
          <a:p>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45720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91440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137160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182880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4.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6.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 name="Picture Placeholder 5"/>
          <p:cNvGrpSpPr/>
          <p:nvPr/>
        </p:nvGrpSpPr>
        <p:grpSpPr>
          <a:xfrm>
            <a:off x="14287" y="-111125"/>
            <a:ext cx="12192002" cy="6969125"/>
            <a:chOff x="0" y="0"/>
            <a:chExt cx="12192000" cy="6858000"/>
          </a:xfrm>
        </p:grpSpPr>
        <p:sp>
          <p:nvSpPr>
            <p:cNvPr id="389" name="Rectangle"/>
            <p:cNvSpPr/>
            <p:nvPr/>
          </p:nvSpPr>
          <p:spPr>
            <a:xfrm>
              <a:off x="0" y="0"/>
              <a:ext cx="12192000" cy="6858000"/>
            </a:xfrm>
            <a:prstGeom prst="rect">
              <a:avLst/>
            </a:prstGeom>
            <a:solidFill>
              <a:srgbClr val="FDFDFD"/>
            </a:solidFill>
            <a:ln w="12700" cap="flat">
              <a:noFill/>
              <a:miter lim="400000"/>
            </a:ln>
            <a:effectLst/>
          </p:spPr>
          <p:txBody>
            <a:bodyPr wrap="square" lIns="45719" tIns="45719" rIns="45719" bIns="45719" numCol="1" anchor="ctr">
              <a:noAutofit/>
            </a:bodyPr>
            <a:lstStyle/>
            <a:p>
              <a:endParaRPr/>
            </a:p>
          </p:txBody>
        </p:sp>
        <p:pic>
          <p:nvPicPr>
            <p:cNvPr id="390" name="image1.jpeg" descr="image1.jpeg"/>
            <p:cNvPicPr>
              <a:picLocks noChangeAspect="1"/>
            </p:cNvPicPr>
            <p:nvPr/>
          </p:nvPicPr>
          <p:blipFill>
            <a:blip r:embed="rId2"/>
            <a:srcRect l="4073" r="4073"/>
            <a:stretch>
              <a:fillRect/>
            </a:stretch>
          </p:blipFill>
          <p:spPr>
            <a:xfrm>
              <a:off x="-1" y="0"/>
              <a:ext cx="12192002" cy="6858000"/>
            </a:xfrm>
            <a:prstGeom prst="rect">
              <a:avLst/>
            </a:prstGeom>
            <a:ln w="12700" cap="flat">
              <a:noFill/>
              <a:miter lim="400000"/>
            </a:ln>
            <a:effectLst/>
          </p:spPr>
        </p:pic>
      </p:grpSp>
      <p:sp>
        <p:nvSpPr>
          <p:cNvPr id="393" name="Rectangle 6"/>
          <p:cNvSpPr/>
          <p:nvPr/>
        </p:nvSpPr>
        <p:spPr>
          <a:xfrm>
            <a:off x="-1" y="-111125"/>
            <a:ext cx="8623301" cy="6969125"/>
          </a:xfrm>
          <a:custGeom>
            <a:avLst/>
            <a:gdLst/>
            <a:ahLst/>
            <a:cxnLst>
              <a:cxn ang="0">
                <a:pos x="wd2" y="hd2"/>
              </a:cxn>
              <a:cxn ang="5400000">
                <a:pos x="wd2" y="hd2"/>
              </a:cxn>
              <a:cxn ang="10800000">
                <a:pos x="wd2" y="hd2"/>
              </a:cxn>
              <a:cxn ang="16200000">
                <a:pos x="wd2" y="hd2"/>
              </a:cxn>
            </a:cxnLst>
            <a:rect l="0" t="0" r="r" b="b"/>
            <a:pathLst>
              <a:path w="21600" h="21600" extrusionOk="0">
                <a:moveTo>
                  <a:pt x="0" y="50"/>
                </a:moveTo>
                <a:lnTo>
                  <a:pt x="4034" y="0"/>
                </a:lnTo>
                <a:lnTo>
                  <a:pt x="21600" y="21600"/>
                </a:lnTo>
                <a:lnTo>
                  <a:pt x="0" y="21600"/>
                </a:lnTo>
                <a:lnTo>
                  <a:pt x="0" y="50"/>
                </a:lnTo>
                <a:close/>
              </a:path>
            </a:pathLst>
          </a:custGeom>
          <a:solidFill>
            <a:srgbClr val="262626"/>
          </a:solidFill>
          <a:ln w="12700">
            <a:miter lim="400000"/>
          </a:ln>
        </p:spPr>
        <p:txBody>
          <a:bodyPr lIns="45719" rIns="45719" anchor="ctr"/>
          <a:lstStyle/>
          <a:p>
            <a:pPr algn="ctr">
              <a:defRPr>
                <a:solidFill>
                  <a:srgbClr val="FFFFFF"/>
                </a:solidFill>
              </a:defRPr>
            </a:pPr>
            <a:endParaRPr/>
          </a:p>
        </p:txBody>
      </p:sp>
      <p:pic>
        <p:nvPicPr>
          <p:cNvPr id="394" name="Picture 19" descr="Picture 19"/>
          <p:cNvPicPr>
            <a:picLocks noChangeAspect="1"/>
          </p:cNvPicPr>
          <p:nvPr/>
        </p:nvPicPr>
        <p:blipFill>
          <a:blip r:embed="rId3"/>
          <a:stretch>
            <a:fillRect/>
          </a:stretch>
        </p:blipFill>
        <p:spPr>
          <a:xfrm>
            <a:off x="1065967" y="2013240"/>
            <a:ext cx="2299715" cy="942884"/>
          </a:xfrm>
          <a:prstGeom prst="rect">
            <a:avLst/>
          </a:prstGeom>
          <a:ln w="12700">
            <a:miter lim="400000"/>
          </a:ln>
        </p:spPr>
      </p:pic>
      <p:sp>
        <p:nvSpPr>
          <p:cNvPr id="395" name="TextBox 20"/>
          <p:cNvSpPr txBox="1"/>
          <p:nvPr/>
        </p:nvSpPr>
        <p:spPr>
          <a:xfrm>
            <a:off x="6195790" y="2113990"/>
            <a:ext cx="3751101" cy="1600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50C2C1"/>
                </a:solidFill>
              </a:defRPr>
            </a:pPr>
            <a:r>
              <a:rPr dirty="0"/>
              <a:t>PROVIDING</a:t>
            </a:r>
            <a:endParaRPr sz="900" dirty="0"/>
          </a:p>
          <a:p>
            <a:pPr>
              <a:defRPr sz="2400">
                <a:solidFill>
                  <a:srgbClr val="FFFFFF"/>
                </a:solidFill>
              </a:defRPr>
            </a:pPr>
            <a:endParaRPr lang="en-US" sz="1200" dirty="0"/>
          </a:p>
          <a:p>
            <a:pPr>
              <a:defRPr sz="2400">
                <a:solidFill>
                  <a:srgbClr val="FFFFFF"/>
                </a:solidFill>
              </a:defRPr>
            </a:pPr>
            <a:r>
              <a:rPr sz="2800" dirty="0"/>
              <a:t>Custom Web Designs </a:t>
            </a:r>
          </a:p>
          <a:p>
            <a:pPr>
              <a:defRPr sz="2400">
                <a:solidFill>
                  <a:srgbClr val="FFFFFF"/>
                </a:solidFill>
              </a:defRPr>
            </a:pPr>
            <a:r>
              <a:rPr sz="2800" dirty="0"/>
              <a:t>and Marketing Support</a:t>
            </a:r>
          </a:p>
        </p:txBody>
      </p:sp>
      <p:grpSp>
        <p:nvGrpSpPr>
          <p:cNvPr id="403" name="Group 3"/>
          <p:cNvGrpSpPr/>
          <p:nvPr/>
        </p:nvGrpSpPr>
        <p:grpSpPr>
          <a:xfrm>
            <a:off x="1065968" y="3704109"/>
            <a:ext cx="2924846" cy="608012"/>
            <a:chOff x="0" y="0"/>
            <a:chExt cx="2924844" cy="608011"/>
          </a:xfrm>
        </p:grpSpPr>
        <p:grpSp>
          <p:nvGrpSpPr>
            <p:cNvPr id="401" name="Group 5"/>
            <p:cNvGrpSpPr/>
            <p:nvPr/>
          </p:nvGrpSpPr>
          <p:grpSpPr>
            <a:xfrm>
              <a:off x="-1" y="0"/>
              <a:ext cx="2924846" cy="569595"/>
              <a:chOff x="0" y="0"/>
              <a:chExt cx="2924844" cy="569594"/>
            </a:xfrm>
          </p:grpSpPr>
          <p:sp>
            <p:nvSpPr>
              <p:cNvPr id="396" name="Straight Connector 24"/>
              <p:cNvSpPr/>
              <p:nvPr/>
            </p:nvSpPr>
            <p:spPr>
              <a:xfrm flipV="1">
                <a:off x="0" y="4763"/>
                <a:ext cx="2915590" cy="11112"/>
              </a:xfrm>
              <a:prstGeom prst="line">
                <a:avLst/>
              </a:prstGeom>
              <a:noFill/>
              <a:ln w="28575" cap="flat">
                <a:solidFill>
                  <a:srgbClr val="F2F2F2"/>
                </a:solidFill>
                <a:prstDash val="solid"/>
                <a:miter lim="800000"/>
              </a:ln>
              <a:effectLst/>
            </p:spPr>
            <p:txBody>
              <a:bodyPr wrap="square" lIns="45719" tIns="45719" rIns="45719" bIns="45719" numCol="1" anchor="t">
                <a:noAutofit/>
              </a:bodyPr>
              <a:lstStyle/>
              <a:p>
                <a:endParaRPr/>
              </a:p>
            </p:txBody>
          </p:sp>
          <p:sp>
            <p:nvSpPr>
              <p:cNvPr id="397" name="Straight Connector 25"/>
              <p:cNvSpPr/>
              <p:nvPr/>
            </p:nvSpPr>
            <p:spPr>
              <a:xfrm flipH="1">
                <a:off x="10525" y="11113"/>
                <a:ext cx="1" cy="557212"/>
              </a:xfrm>
              <a:prstGeom prst="line">
                <a:avLst/>
              </a:prstGeom>
              <a:noFill/>
              <a:ln w="28575" cap="flat">
                <a:solidFill>
                  <a:srgbClr val="F2F2F2"/>
                </a:solidFill>
                <a:prstDash val="solid"/>
                <a:miter lim="800000"/>
              </a:ln>
              <a:effectLst/>
            </p:spPr>
            <p:txBody>
              <a:bodyPr wrap="square" lIns="45719" tIns="45719" rIns="45719" bIns="45719" numCol="1" anchor="t">
                <a:noAutofit/>
              </a:bodyPr>
              <a:lstStyle/>
              <a:p>
                <a:endParaRPr/>
              </a:p>
            </p:txBody>
          </p:sp>
          <p:sp>
            <p:nvSpPr>
              <p:cNvPr id="398" name="Straight Connector 26"/>
              <p:cNvSpPr/>
              <p:nvPr/>
            </p:nvSpPr>
            <p:spPr>
              <a:xfrm>
                <a:off x="9255" y="569594"/>
                <a:ext cx="166606" cy="1"/>
              </a:xfrm>
              <a:prstGeom prst="line">
                <a:avLst/>
              </a:prstGeom>
              <a:noFill/>
              <a:ln w="28575" cap="flat">
                <a:solidFill>
                  <a:srgbClr val="F2F2F2"/>
                </a:solidFill>
                <a:prstDash val="solid"/>
                <a:miter lim="800000"/>
              </a:ln>
              <a:effectLst/>
            </p:spPr>
            <p:txBody>
              <a:bodyPr wrap="square" lIns="45719" tIns="45719" rIns="45719" bIns="45719" numCol="1" anchor="t">
                <a:noAutofit/>
              </a:bodyPr>
              <a:lstStyle/>
              <a:p>
                <a:endParaRPr/>
              </a:p>
            </p:txBody>
          </p:sp>
          <p:sp>
            <p:nvSpPr>
              <p:cNvPr id="399" name="Straight Connector 27"/>
              <p:cNvSpPr/>
              <p:nvPr/>
            </p:nvSpPr>
            <p:spPr>
              <a:xfrm flipV="1">
                <a:off x="538161" y="557212"/>
                <a:ext cx="2386684" cy="9526"/>
              </a:xfrm>
              <a:prstGeom prst="line">
                <a:avLst/>
              </a:prstGeom>
              <a:noFill/>
              <a:ln w="28575" cap="flat">
                <a:solidFill>
                  <a:srgbClr val="F2F2F2"/>
                </a:solidFill>
                <a:prstDash val="solid"/>
                <a:miter lim="800000"/>
              </a:ln>
              <a:effectLst/>
            </p:spPr>
            <p:txBody>
              <a:bodyPr wrap="square" lIns="45719" tIns="45719" rIns="45719" bIns="45719" numCol="1" anchor="t">
                <a:noAutofit/>
              </a:bodyPr>
              <a:lstStyle/>
              <a:p>
                <a:endParaRPr/>
              </a:p>
            </p:txBody>
          </p:sp>
          <p:sp>
            <p:nvSpPr>
              <p:cNvPr id="400" name="Straight Connector 28"/>
              <p:cNvSpPr/>
              <p:nvPr/>
            </p:nvSpPr>
            <p:spPr>
              <a:xfrm>
                <a:off x="2919556" y="-1"/>
                <a:ext cx="5289" cy="566739"/>
              </a:xfrm>
              <a:prstGeom prst="line">
                <a:avLst/>
              </a:prstGeom>
              <a:noFill/>
              <a:ln w="28575" cap="flat">
                <a:solidFill>
                  <a:srgbClr val="F2F2F2"/>
                </a:solidFill>
                <a:prstDash val="solid"/>
                <a:miter lim="800000"/>
              </a:ln>
              <a:effectLst/>
            </p:spPr>
            <p:txBody>
              <a:bodyPr wrap="square" lIns="45719" tIns="45719" rIns="45719" bIns="45719" numCol="1" anchor="t">
                <a:noAutofit/>
              </a:bodyPr>
              <a:lstStyle/>
              <a:p>
                <a:endParaRPr/>
              </a:p>
            </p:txBody>
          </p:sp>
        </p:grpSp>
        <p:sp>
          <p:nvSpPr>
            <p:cNvPr id="402" name="Oval 23"/>
            <p:cNvSpPr/>
            <p:nvPr/>
          </p:nvSpPr>
          <p:spPr>
            <a:xfrm>
              <a:off x="483947" y="522287"/>
              <a:ext cx="75371" cy="85725"/>
            </a:xfrm>
            <a:prstGeom prst="ellipse">
              <a:avLst/>
            </a:prstGeom>
            <a:solidFill>
              <a:srgbClr val="F2F2F2"/>
            </a:solidFill>
            <a:ln w="12700" cap="flat">
              <a:solidFill>
                <a:srgbClr val="80808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18" name="TextBox 20"/>
          <p:cNvSpPr txBox="1"/>
          <p:nvPr/>
        </p:nvSpPr>
        <p:spPr>
          <a:xfrm>
            <a:off x="1229488" y="3704108"/>
            <a:ext cx="3751101" cy="1846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50C2C1"/>
                </a:solidFill>
              </a:defRPr>
            </a:pPr>
            <a:r>
              <a:rPr lang="en-US" dirty="0"/>
              <a:t>SUPPORT</a:t>
            </a:r>
            <a:endParaRPr lang="en-US" sz="2800" dirty="0"/>
          </a:p>
          <a:p>
            <a:pPr>
              <a:defRPr sz="2400">
                <a:solidFill>
                  <a:srgbClr val="FFFFFF"/>
                </a:solidFill>
              </a:defRPr>
            </a:pPr>
            <a:endParaRPr lang="en-US" sz="2800" dirty="0"/>
          </a:p>
          <a:p>
            <a:pPr>
              <a:defRPr sz="2400">
                <a:solidFill>
                  <a:srgbClr val="FFFFFF"/>
                </a:solidFill>
              </a:defRPr>
            </a:pPr>
            <a:r>
              <a:rPr lang="en-US" sz="2800" dirty="0"/>
              <a:t>For businesses </a:t>
            </a:r>
          </a:p>
          <a:p>
            <a:pPr>
              <a:defRPr sz="2400">
                <a:solidFill>
                  <a:srgbClr val="FFFFFF"/>
                </a:solidFill>
              </a:defRPr>
            </a:pPr>
            <a:r>
              <a:rPr lang="en-US" sz="2800" dirty="0"/>
              <a:t>of all sizes.</a:t>
            </a:r>
            <a:endParaRPr sz="2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7734" y="275937"/>
            <a:ext cx="1428750" cy="14478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 Diagonal Corner Rectangle 17"/>
          <p:cNvSpPr/>
          <p:nvPr/>
        </p:nvSpPr>
        <p:spPr>
          <a:xfrm flipH="1">
            <a:off x="2778805" y="3665695"/>
            <a:ext cx="1929534" cy="2591008"/>
          </a:xfrm>
          <a:custGeom>
            <a:avLst/>
            <a:gdLst/>
            <a:ahLst/>
            <a:cxnLst>
              <a:cxn ang="0">
                <a:pos x="wd2" y="hd2"/>
              </a:cxn>
              <a:cxn ang="5400000">
                <a:pos x="wd2" y="hd2"/>
              </a:cxn>
              <a:cxn ang="10800000">
                <a:pos x="wd2" y="hd2"/>
              </a:cxn>
              <a:cxn ang="16200000">
                <a:pos x="wd2" y="hd2"/>
              </a:cxn>
            </a:cxnLst>
            <a:rect l="0" t="0" r="r" b="b"/>
            <a:pathLst>
              <a:path w="21600" h="21600" extrusionOk="0">
                <a:moveTo>
                  <a:pt x="3384" y="0"/>
                </a:moveTo>
                <a:lnTo>
                  <a:pt x="21600" y="0"/>
                </a:lnTo>
                <a:lnTo>
                  <a:pt x="21600" y="18000"/>
                </a:lnTo>
                <a:cubicBezTo>
                  <a:pt x="21600" y="19988"/>
                  <a:pt x="20085" y="21600"/>
                  <a:pt x="18216" y="21600"/>
                </a:cubicBezTo>
                <a:lnTo>
                  <a:pt x="0" y="21600"/>
                </a:lnTo>
                <a:lnTo>
                  <a:pt x="0" y="3600"/>
                </a:lnTo>
                <a:cubicBezTo>
                  <a:pt x="0" y="1612"/>
                  <a:pt x="1515" y="0"/>
                  <a:pt x="3384" y="0"/>
                </a:cubicBezTo>
                <a:close/>
              </a:path>
            </a:pathLst>
          </a:custGeom>
          <a:solidFill>
            <a:srgbClr val="B1D058"/>
          </a:solidFill>
          <a:ln w="12700">
            <a:miter lim="400000"/>
          </a:ln>
          <a:effectLst>
            <a:reflection blurRad="6350" stA="52000" endA="300" endPos="35000" dir="5400000" sy="-100000" algn="bl" rotWithShape="0"/>
          </a:effectLst>
        </p:spPr>
        <p:txBody>
          <a:bodyPr lIns="45719" rIns="45719" anchor="ctr"/>
          <a:lstStyle/>
          <a:p>
            <a:pPr algn="ctr">
              <a:defRPr sz="7200">
                <a:solidFill>
                  <a:srgbClr val="FFFFFF"/>
                </a:solidFill>
              </a:defRPr>
            </a:pPr>
            <a:endParaRPr/>
          </a:p>
        </p:txBody>
      </p:sp>
      <p:sp>
        <p:nvSpPr>
          <p:cNvPr id="21" name="Round Diagonal Corner Rectangle 17"/>
          <p:cNvSpPr/>
          <p:nvPr/>
        </p:nvSpPr>
        <p:spPr>
          <a:xfrm flipH="1">
            <a:off x="5051426" y="3665695"/>
            <a:ext cx="1929534" cy="2591008"/>
          </a:xfrm>
          <a:custGeom>
            <a:avLst/>
            <a:gdLst/>
            <a:ahLst/>
            <a:cxnLst>
              <a:cxn ang="0">
                <a:pos x="wd2" y="hd2"/>
              </a:cxn>
              <a:cxn ang="5400000">
                <a:pos x="wd2" y="hd2"/>
              </a:cxn>
              <a:cxn ang="10800000">
                <a:pos x="wd2" y="hd2"/>
              </a:cxn>
              <a:cxn ang="16200000">
                <a:pos x="wd2" y="hd2"/>
              </a:cxn>
            </a:cxnLst>
            <a:rect l="0" t="0" r="r" b="b"/>
            <a:pathLst>
              <a:path w="21600" h="21600" extrusionOk="0">
                <a:moveTo>
                  <a:pt x="3384" y="0"/>
                </a:moveTo>
                <a:lnTo>
                  <a:pt x="21600" y="0"/>
                </a:lnTo>
                <a:lnTo>
                  <a:pt x="21600" y="18000"/>
                </a:lnTo>
                <a:cubicBezTo>
                  <a:pt x="21600" y="19988"/>
                  <a:pt x="20085" y="21600"/>
                  <a:pt x="18216" y="21600"/>
                </a:cubicBezTo>
                <a:lnTo>
                  <a:pt x="0" y="21600"/>
                </a:lnTo>
                <a:lnTo>
                  <a:pt x="0" y="3600"/>
                </a:lnTo>
                <a:cubicBezTo>
                  <a:pt x="0" y="1612"/>
                  <a:pt x="1515" y="0"/>
                  <a:pt x="3384" y="0"/>
                </a:cubicBezTo>
                <a:close/>
              </a:path>
            </a:pathLst>
          </a:custGeom>
          <a:solidFill>
            <a:srgbClr val="FA6A50"/>
          </a:solidFill>
          <a:ln w="12700">
            <a:miter lim="400000"/>
          </a:ln>
          <a:effectLst>
            <a:reflection blurRad="6350" stA="52000" endA="300" endPos="35000" dir="5400000" sy="-100000" algn="bl" rotWithShape="0"/>
          </a:effectLst>
        </p:spPr>
        <p:txBody>
          <a:bodyPr lIns="45719" rIns="45719" anchor="ctr"/>
          <a:lstStyle/>
          <a:p>
            <a:pPr algn="ctr">
              <a:defRPr sz="7200">
                <a:solidFill>
                  <a:srgbClr val="FFFFFF"/>
                </a:solidFill>
              </a:defRPr>
            </a:pPr>
            <a:endParaRPr/>
          </a:p>
        </p:txBody>
      </p:sp>
      <p:sp>
        <p:nvSpPr>
          <p:cNvPr id="22" name="Round Diagonal Corner Rectangle 17"/>
          <p:cNvSpPr/>
          <p:nvPr/>
        </p:nvSpPr>
        <p:spPr>
          <a:xfrm flipH="1">
            <a:off x="7310585" y="3665695"/>
            <a:ext cx="1929534" cy="2591008"/>
          </a:xfrm>
          <a:custGeom>
            <a:avLst/>
            <a:gdLst/>
            <a:ahLst/>
            <a:cxnLst>
              <a:cxn ang="0">
                <a:pos x="wd2" y="hd2"/>
              </a:cxn>
              <a:cxn ang="5400000">
                <a:pos x="wd2" y="hd2"/>
              </a:cxn>
              <a:cxn ang="10800000">
                <a:pos x="wd2" y="hd2"/>
              </a:cxn>
              <a:cxn ang="16200000">
                <a:pos x="wd2" y="hd2"/>
              </a:cxn>
            </a:cxnLst>
            <a:rect l="0" t="0" r="r" b="b"/>
            <a:pathLst>
              <a:path w="21600" h="21600" extrusionOk="0">
                <a:moveTo>
                  <a:pt x="3384" y="0"/>
                </a:moveTo>
                <a:lnTo>
                  <a:pt x="21600" y="0"/>
                </a:lnTo>
                <a:lnTo>
                  <a:pt x="21600" y="18000"/>
                </a:lnTo>
                <a:cubicBezTo>
                  <a:pt x="21600" y="19988"/>
                  <a:pt x="20085" y="21600"/>
                  <a:pt x="18216" y="21600"/>
                </a:cubicBezTo>
                <a:lnTo>
                  <a:pt x="0" y="21600"/>
                </a:lnTo>
                <a:lnTo>
                  <a:pt x="0" y="3600"/>
                </a:lnTo>
                <a:cubicBezTo>
                  <a:pt x="0" y="1612"/>
                  <a:pt x="1515" y="0"/>
                  <a:pt x="3384" y="0"/>
                </a:cubicBezTo>
                <a:close/>
              </a:path>
            </a:pathLst>
          </a:custGeom>
          <a:solidFill>
            <a:srgbClr val="F7AC43"/>
          </a:solidFill>
          <a:ln w="12700">
            <a:miter lim="400000"/>
          </a:ln>
          <a:effectLst>
            <a:reflection blurRad="6350" stA="52000" endA="300" endPos="35000" dir="5400000" sy="-100000" algn="bl" rotWithShape="0"/>
          </a:effectLst>
        </p:spPr>
        <p:txBody>
          <a:bodyPr lIns="45719" rIns="45719" anchor="ctr"/>
          <a:lstStyle/>
          <a:p>
            <a:pPr algn="ctr">
              <a:defRPr sz="7200">
                <a:solidFill>
                  <a:srgbClr val="FFFFFF"/>
                </a:solidFill>
              </a:defRPr>
            </a:pPr>
            <a:endParaRPr/>
          </a:p>
        </p:txBody>
      </p:sp>
      <p:sp>
        <p:nvSpPr>
          <p:cNvPr id="23" name="Round Diagonal Corner Rectangle 17"/>
          <p:cNvSpPr/>
          <p:nvPr/>
        </p:nvSpPr>
        <p:spPr>
          <a:xfrm flipH="1">
            <a:off x="9588933" y="3670327"/>
            <a:ext cx="1929534" cy="2591008"/>
          </a:xfrm>
          <a:custGeom>
            <a:avLst/>
            <a:gdLst/>
            <a:ahLst/>
            <a:cxnLst>
              <a:cxn ang="0">
                <a:pos x="wd2" y="hd2"/>
              </a:cxn>
              <a:cxn ang="5400000">
                <a:pos x="wd2" y="hd2"/>
              </a:cxn>
              <a:cxn ang="10800000">
                <a:pos x="wd2" y="hd2"/>
              </a:cxn>
              <a:cxn ang="16200000">
                <a:pos x="wd2" y="hd2"/>
              </a:cxn>
            </a:cxnLst>
            <a:rect l="0" t="0" r="r" b="b"/>
            <a:pathLst>
              <a:path w="21600" h="21600" extrusionOk="0">
                <a:moveTo>
                  <a:pt x="3384" y="0"/>
                </a:moveTo>
                <a:lnTo>
                  <a:pt x="21600" y="0"/>
                </a:lnTo>
                <a:lnTo>
                  <a:pt x="21600" y="18000"/>
                </a:lnTo>
                <a:cubicBezTo>
                  <a:pt x="21600" y="19988"/>
                  <a:pt x="20085" y="21600"/>
                  <a:pt x="18216" y="21600"/>
                </a:cubicBezTo>
                <a:lnTo>
                  <a:pt x="0" y="21600"/>
                </a:lnTo>
                <a:lnTo>
                  <a:pt x="0" y="3600"/>
                </a:lnTo>
                <a:cubicBezTo>
                  <a:pt x="0" y="1612"/>
                  <a:pt x="1515" y="0"/>
                  <a:pt x="3384" y="0"/>
                </a:cubicBezTo>
                <a:close/>
              </a:path>
            </a:pathLst>
          </a:custGeom>
          <a:solidFill>
            <a:srgbClr val="5E5953"/>
          </a:solidFill>
          <a:ln w="12700">
            <a:miter lim="400000"/>
          </a:ln>
          <a:effectLst>
            <a:reflection blurRad="6350" stA="52000" endA="300" endPos="35000" dir="5400000" sy="-100000" algn="bl" rotWithShape="0"/>
          </a:effectLst>
        </p:spPr>
        <p:txBody>
          <a:bodyPr lIns="45719" rIns="45719" anchor="ctr"/>
          <a:lstStyle/>
          <a:p>
            <a:pPr algn="ctr">
              <a:defRPr sz="7200">
                <a:solidFill>
                  <a:srgbClr val="FFFFFF"/>
                </a:solidFill>
              </a:defRPr>
            </a:pPr>
            <a:endParaRPr/>
          </a:p>
        </p:txBody>
      </p:sp>
      <p:sp>
        <p:nvSpPr>
          <p:cNvPr id="19" name="Round Diagonal Corner Rectangle 17"/>
          <p:cNvSpPr/>
          <p:nvPr/>
        </p:nvSpPr>
        <p:spPr>
          <a:xfrm flipH="1">
            <a:off x="666464" y="3665695"/>
            <a:ext cx="1929534" cy="2591008"/>
          </a:xfrm>
          <a:custGeom>
            <a:avLst/>
            <a:gdLst/>
            <a:ahLst/>
            <a:cxnLst>
              <a:cxn ang="0">
                <a:pos x="wd2" y="hd2"/>
              </a:cxn>
              <a:cxn ang="5400000">
                <a:pos x="wd2" y="hd2"/>
              </a:cxn>
              <a:cxn ang="10800000">
                <a:pos x="wd2" y="hd2"/>
              </a:cxn>
              <a:cxn ang="16200000">
                <a:pos x="wd2" y="hd2"/>
              </a:cxn>
            </a:cxnLst>
            <a:rect l="0" t="0" r="r" b="b"/>
            <a:pathLst>
              <a:path w="21600" h="21600" extrusionOk="0">
                <a:moveTo>
                  <a:pt x="3384" y="0"/>
                </a:moveTo>
                <a:lnTo>
                  <a:pt x="21600" y="0"/>
                </a:lnTo>
                <a:lnTo>
                  <a:pt x="21600" y="18000"/>
                </a:lnTo>
                <a:cubicBezTo>
                  <a:pt x="21600" y="19988"/>
                  <a:pt x="20085" y="21600"/>
                  <a:pt x="18216" y="21600"/>
                </a:cubicBezTo>
                <a:lnTo>
                  <a:pt x="0" y="21600"/>
                </a:lnTo>
                <a:lnTo>
                  <a:pt x="0" y="3600"/>
                </a:lnTo>
                <a:cubicBezTo>
                  <a:pt x="0" y="1612"/>
                  <a:pt x="1515" y="0"/>
                  <a:pt x="3384" y="0"/>
                </a:cubicBezTo>
                <a:close/>
              </a:path>
            </a:pathLst>
          </a:custGeom>
          <a:solidFill>
            <a:srgbClr val="70C5B2"/>
          </a:solidFill>
          <a:ln w="12700">
            <a:miter lim="400000"/>
          </a:ln>
          <a:effectLst>
            <a:reflection blurRad="6350" stA="52000" endA="300" endPos="35000" dir="5400000" sy="-100000" algn="bl" rotWithShape="0"/>
          </a:effectLst>
        </p:spPr>
        <p:txBody>
          <a:bodyPr lIns="45719" rIns="45719" anchor="ctr"/>
          <a:lstStyle/>
          <a:p>
            <a:pPr algn="ctr">
              <a:defRPr sz="7200">
                <a:solidFill>
                  <a:srgbClr val="FFFFFF"/>
                </a:solidFill>
              </a:defRPr>
            </a:pPr>
            <a:endParaRPr/>
          </a:p>
        </p:txBody>
      </p:sp>
      <p:sp>
        <p:nvSpPr>
          <p:cNvPr id="502" name="Rectangle 14"/>
          <p:cNvSpPr txBox="1"/>
          <p:nvPr/>
        </p:nvSpPr>
        <p:spPr>
          <a:xfrm>
            <a:off x="638175" y="508143"/>
            <a:ext cx="5164635" cy="2954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100">
                <a:solidFill>
                  <a:srgbClr val="5BC3C1"/>
                </a:solidFill>
              </a:defRPr>
            </a:pPr>
            <a:r>
              <a:rPr dirty="0">
                <a:solidFill>
                  <a:schemeClr val="tx1"/>
                </a:solidFill>
              </a:rPr>
              <a:t>Increase Revenues </a:t>
            </a:r>
            <a:r>
              <a:rPr dirty="0"/>
              <a:t>through the G4 Marketing Platform</a:t>
            </a:r>
          </a:p>
          <a:p>
            <a:pPr>
              <a:defRPr sz="2100">
                <a:solidFill>
                  <a:srgbClr val="535353"/>
                </a:solidFill>
              </a:defRPr>
            </a:pPr>
            <a:r>
              <a:rPr dirty="0"/>
              <a:t>Our marketing experts create performance driven marketing campaigns that aim to increase ROI</a:t>
            </a:r>
          </a:p>
        </p:txBody>
      </p:sp>
      <p:pic>
        <p:nvPicPr>
          <p:cNvPr id="503" name="Picture 3" descr="Picture 3"/>
          <p:cNvPicPr>
            <a:picLocks noChangeAspect="1"/>
          </p:cNvPicPr>
          <p:nvPr/>
        </p:nvPicPr>
        <p:blipFill>
          <a:blip r:embed="rId2"/>
          <a:srcRect t="25604" b="25604"/>
          <a:stretch>
            <a:fillRect/>
          </a:stretch>
        </p:blipFill>
        <p:spPr>
          <a:xfrm>
            <a:off x="6369626" y="528141"/>
            <a:ext cx="5435601" cy="2652118"/>
          </a:xfrm>
          <a:prstGeom prst="rect">
            <a:avLst/>
          </a:prstGeom>
          <a:ln w="12700">
            <a:miter lim="400000"/>
          </a:ln>
        </p:spPr>
      </p:pic>
      <p:sp>
        <p:nvSpPr>
          <p:cNvPr id="509" name="Search Engine Optimization (SEO)"/>
          <p:cNvSpPr txBox="1"/>
          <p:nvPr/>
        </p:nvSpPr>
        <p:spPr>
          <a:xfrm>
            <a:off x="763917" y="4049037"/>
            <a:ext cx="1896734"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solidFill>
                  <a:srgbClr val="FFFFFF"/>
                </a:solidFill>
              </a:defRPr>
            </a:lvl1pPr>
          </a:lstStyle>
          <a:p>
            <a:endParaRPr dirty="0"/>
          </a:p>
        </p:txBody>
      </p:sp>
      <p:sp>
        <p:nvSpPr>
          <p:cNvPr id="510" name="Paid…"/>
          <p:cNvSpPr txBox="1"/>
          <p:nvPr/>
        </p:nvSpPr>
        <p:spPr>
          <a:xfrm>
            <a:off x="2949245" y="4050162"/>
            <a:ext cx="1588654"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000">
                <a:solidFill>
                  <a:srgbClr val="FFFFFF"/>
                </a:solidFill>
              </a:defRPr>
            </a:pPr>
            <a:r>
              <a:rPr lang="en-US" sz="2200" dirty="0"/>
              <a:t>Paid </a:t>
            </a:r>
          </a:p>
          <a:p>
            <a:pPr algn="ctr">
              <a:defRPr sz="2000">
                <a:solidFill>
                  <a:srgbClr val="FFFFFF"/>
                </a:solidFill>
              </a:defRPr>
            </a:pPr>
            <a:r>
              <a:rPr lang="en-US" sz="2200" dirty="0"/>
              <a:t>Search </a:t>
            </a:r>
          </a:p>
          <a:p>
            <a:pPr algn="ctr">
              <a:defRPr sz="2000">
                <a:solidFill>
                  <a:srgbClr val="FFFFFF"/>
                </a:solidFill>
              </a:defRPr>
            </a:pPr>
            <a:r>
              <a:rPr lang="en-US" sz="1600" dirty="0">
                <a:solidFill>
                  <a:schemeClr val="tx1"/>
                </a:solidFill>
              </a:rPr>
              <a:t>Acquire immediate clicks, which means immediate leads</a:t>
            </a:r>
            <a:endParaRPr sz="1600" dirty="0">
              <a:solidFill>
                <a:schemeClr val="tx1"/>
              </a:solidFill>
            </a:endParaRPr>
          </a:p>
        </p:txBody>
      </p:sp>
      <p:sp>
        <p:nvSpPr>
          <p:cNvPr id="14" name="Paid…"/>
          <p:cNvSpPr txBox="1"/>
          <p:nvPr/>
        </p:nvSpPr>
        <p:spPr>
          <a:xfrm>
            <a:off x="5222587" y="4050162"/>
            <a:ext cx="1588654" cy="169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000">
                <a:solidFill>
                  <a:srgbClr val="FFFFFF"/>
                </a:solidFill>
              </a:defRPr>
            </a:pPr>
            <a:r>
              <a:rPr lang="en-US" sz="2000" dirty="0"/>
              <a:t>Display Advertising </a:t>
            </a:r>
            <a:r>
              <a:rPr lang="en-US" sz="1600" dirty="0">
                <a:solidFill>
                  <a:schemeClr val="tx1"/>
                </a:solidFill>
              </a:rPr>
              <a:t>Create visually engaging banner ads that convert at high rates</a:t>
            </a:r>
            <a:endParaRPr sz="1600" dirty="0">
              <a:solidFill>
                <a:schemeClr val="tx1"/>
              </a:solidFill>
            </a:endParaRPr>
          </a:p>
        </p:txBody>
      </p:sp>
      <p:sp>
        <p:nvSpPr>
          <p:cNvPr id="15" name="Paid…"/>
          <p:cNvSpPr txBox="1"/>
          <p:nvPr/>
        </p:nvSpPr>
        <p:spPr>
          <a:xfrm>
            <a:off x="7472510" y="4050162"/>
            <a:ext cx="1588654"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000">
                <a:solidFill>
                  <a:srgbClr val="FFFFFF"/>
                </a:solidFill>
              </a:defRPr>
            </a:pPr>
            <a:r>
              <a:rPr lang="en-US" sz="2000" dirty="0"/>
              <a:t>Email Campaigns</a:t>
            </a:r>
          </a:p>
          <a:p>
            <a:pPr algn="ctr">
              <a:defRPr sz="2000">
                <a:solidFill>
                  <a:srgbClr val="FFFFFF"/>
                </a:solidFill>
              </a:defRPr>
            </a:pPr>
            <a:r>
              <a:rPr lang="en-US" sz="1600" dirty="0">
                <a:solidFill>
                  <a:schemeClr val="tx1"/>
                </a:solidFill>
              </a:rPr>
              <a:t>Target qualified email lists for a higher rate of open with minimal costs</a:t>
            </a:r>
            <a:endParaRPr sz="1600" dirty="0">
              <a:solidFill>
                <a:schemeClr val="tx1"/>
              </a:solidFill>
            </a:endParaRPr>
          </a:p>
        </p:txBody>
      </p:sp>
      <p:sp>
        <p:nvSpPr>
          <p:cNvPr id="16" name="Paid…"/>
          <p:cNvSpPr txBox="1"/>
          <p:nvPr/>
        </p:nvSpPr>
        <p:spPr>
          <a:xfrm>
            <a:off x="9750137" y="4050162"/>
            <a:ext cx="1588654" cy="169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000">
                <a:solidFill>
                  <a:srgbClr val="FFFFFF"/>
                </a:solidFill>
              </a:defRPr>
            </a:pPr>
            <a:r>
              <a:rPr lang="en-US" sz="2000" dirty="0"/>
              <a:t>Content Marketing </a:t>
            </a:r>
          </a:p>
          <a:p>
            <a:pPr algn="ctr">
              <a:defRPr sz="2000">
                <a:solidFill>
                  <a:srgbClr val="FFFFFF"/>
                </a:solidFill>
              </a:defRPr>
            </a:pPr>
            <a:r>
              <a:rPr lang="en-US" sz="1600" dirty="0">
                <a:solidFill>
                  <a:schemeClr val="tx1"/>
                </a:solidFill>
              </a:rPr>
              <a:t>Get high quality content published on publications with Authority</a:t>
            </a:r>
            <a:endParaRPr sz="1600" dirty="0">
              <a:solidFill>
                <a:schemeClr val="tx1"/>
              </a:solidFill>
            </a:endParaRPr>
          </a:p>
        </p:txBody>
      </p:sp>
      <p:sp>
        <p:nvSpPr>
          <p:cNvPr id="17" name="Paid…"/>
          <p:cNvSpPr txBox="1"/>
          <p:nvPr/>
        </p:nvSpPr>
        <p:spPr>
          <a:xfrm>
            <a:off x="841337" y="4050162"/>
            <a:ext cx="1588654" cy="2000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000">
                <a:solidFill>
                  <a:srgbClr val="FFFFFF"/>
                </a:solidFill>
              </a:defRPr>
            </a:pPr>
            <a:r>
              <a:rPr lang="en-US" sz="2000" dirty="0"/>
              <a:t>Search</a:t>
            </a:r>
          </a:p>
          <a:p>
            <a:pPr algn="ctr">
              <a:defRPr sz="2000">
                <a:solidFill>
                  <a:srgbClr val="FFFFFF"/>
                </a:solidFill>
              </a:defRPr>
            </a:pPr>
            <a:r>
              <a:rPr lang="en-US" sz="2000" dirty="0"/>
              <a:t>Engine Optimization</a:t>
            </a:r>
          </a:p>
          <a:p>
            <a:pPr algn="ctr">
              <a:defRPr sz="2000">
                <a:solidFill>
                  <a:srgbClr val="FFFFFF"/>
                </a:solidFill>
              </a:defRPr>
            </a:pPr>
            <a:r>
              <a:rPr lang="en-US" sz="1600" dirty="0">
                <a:solidFill>
                  <a:schemeClr val="tx1"/>
                </a:solidFill>
              </a:rPr>
              <a:t>Leap past your competitors in organic search results</a:t>
            </a:r>
            <a:endParaRPr sz="1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pull dir="u"/>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515" name="Picture 1" descr="Picture 1"/>
          <p:cNvPicPr>
            <a:picLocks noChangeAspect="1"/>
          </p:cNvPicPr>
          <p:nvPr/>
        </p:nvPicPr>
        <p:blipFill>
          <a:blip r:embed="rId2"/>
          <a:stretch>
            <a:fillRect/>
          </a:stretch>
        </p:blipFill>
        <p:spPr>
          <a:xfrm>
            <a:off x="0" y="21813"/>
            <a:ext cx="12192000" cy="5681114"/>
          </a:xfrm>
          <a:prstGeom prst="rect">
            <a:avLst/>
          </a:prstGeom>
          <a:ln w="12700">
            <a:miter lim="400000"/>
          </a:ln>
        </p:spPr>
      </p:pic>
      <p:sp>
        <p:nvSpPr>
          <p:cNvPr id="523" name="TextBox 21"/>
          <p:cNvSpPr txBox="1"/>
          <p:nvPr/>
        </p:nvSpPr>
        <p:spPr>
          <a:xfrm>
            <a:off x="9474463" y="5945546"/>
            <a:ext cx="2458918"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a:solidFill>
                  <a:srgbClr val="F2F2F2"/>
                </a:solidFill>
              </a:defRPr>
            </a:lvl1pPr>
          </a:lstStyle>
          <a:p>
            <a:r>
              <a:rPr dirty="0"/>
              <a:t>Case Study</a:t>
            </a:r>
          </a:p>
        </p:txBody>
      </p:sp>
      <p:sp>
        <p:nvSpPr>
          <p:cNvPr id="524" name="Rectangle 33"/>
          <p:cNvSpPr txBox="1"/>
          <p:nvPr/>
        </p:nvSpPr>
        <p:spPr>
          <a:xfrm>
            <a:off x="880636" y="884882"/>
            <a:ext cx="2630489" cy="267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solidFill>
                  <a:srgbClr val="FFFFFF"/>
                </a:solidFill>
              </a:defRPr>
            </a:pPr>
            <a:r>
              <a:rPr lang="en-US" sz="3600" b="1" dirty="0">
                <a:solidFill>
                  <a:srgbClr val="306B41"/>
                </a:solidFill>
              </a:rPr>
              <a:t>1. </a:t>
            </a:r>
            <a:r>
              <a:rPr sz="3600" dirty="0"/>
              <a:t>Objective</a:t>
            </a:r>
          </a:p>
          <a:p>
            <a:pPr>
              <a:defRPr sz="1600">
                <a:solidFill>
                  <a:srgbClr val="FFFFFF"/>
                </a:solidFill>
              </a:defRPr>
            </a:pPr>
            <a:endParaRPr dirty="0"/>
          </a:p>
          <a:p>
            <a:pPr>
              <a:defRPr sz="1600">
                <a:solidFill>
                  <a:srgbClr val="FFFFFF"/>
                </a:solidFill>
              </a:defRPr>
            </a:pPr>
            <a:r>
              <a:rPr dirty="0"/>
              <a:t>The resort needed to increase their corporate retreat business in the major cities of Chicago and Indianapolis.</a:t>
            </a:r>
          </a:p>
          <a:p>
            <a:pPr>
              <a:defRPr sz="1600"/>
            </a:pPr>
            <a:br>
              <a:rPr dirty="0"/>
            </a:br>
            <a:br>
              <a:rPr dirty="0"/>
            </a:br>
            <a:endParaRPr dirty="0"/>
          </a:p>
        </p:txBody>
      </p:sp>
      <p:pic>
        <p:nvPicPr>
          <p:cNvPr id="527" name="Picture 2" descr="Picture 2"/>
          <p:cNvPicPr>
            <a:picLocks noChangeAspect="1"/>
          </p:cNvPicPr>
          <p:nvPr/>
        </p:nvPicPr>
        <p:blipFill>
          <a:blip r:embed="rId3"/>
          <a:stretch>
            <a:fillRect/>
          </a:stretch>
        </p:blipFill>
        <p:spPr>
          <a:xfrm>
            <a:off x="880636" y="5257638"/>
            <a:ext cx="1837848" cy="1312749"/>
          </a:xfrm>
          <a:prstGeom prst="rect">
            <a:avLst/>
          </a:prstGeom>
          <a:ln w="12700">
            <a:miter lim="400000"/>
          </a:ln>
        </p:spPr>
      </p:pic>
      <p:sp>
        <p:nvSpPr>
          <p:cNvPr id="548" name="TextBox 35"/>
          <p:cNvSpPr txBox="1"/>
          <p:nvPr/>
        </p:nvSpPr>
        <p:spPr>
          <a:xfrm>
            <a:off x="4701698" y="884882"/>
            <a:ext cx="211051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solidFill>
                  <a:srgbClr val="FFFFFF"/>
                </a:solidFill>
              </a:defRPr>
            </a:lvl1pPr>
          </a:lstStyle>
          <a:p>
            <a:r>
              <a:rPr lang="en-US" b="1" dirty="0">
                <a:solidFill>
                  <a:srgbClr val="306B41"/>
                </a:solidFill>
              </a:rPr>
              <a:t>2. </a:t>
            </a:r>
            <a:r>
              <a:rPr dirty="0"/>
              <a:t>Strategy</a:t>
            </a:r>
          </a:p>
        </p:txBody>
      </p:sp>
      <p:sp>
        <p:nvSpPr>
          <p:cNvPr id="549" name="TextBox 37"/>
          <p:cNvSpPr txBox="1"/>
          <p:nvPr/>
        </p:nvSpPr>
        <p:spPr>
          <a:xfrm>
            <a:off x="8971424" y="884882"/>
            <a:ext cx="189731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solidFill>
                  <a:srgbClr val="FFFFFF"/>
                </a:solidFill>
              </a:defRPr>
            </a:lvl1pPr>
          </a:lstStyle>
          <a:p>
            <a:r>
              <a:rPr lang="en-US" b="1" dirty="0">
                <a:solidFill>
                  <a:srgbClr val="306B41"/>
                </a:solidFill>
              </a:rPr>
              <a:t>3. </a:t>
            </a:r>
            <a:r>
              <a:rPr dirty="0"/>
              <a:t>Results</a:t>
            </a:r>
          </a:p>
        </p:txBody>
      </p:sp>
      <p:sp>
        <p:nvSpPr>
          <p:cNvPr id="550" name="TextBox 39"/>
          <p:cNvSpPr txBox="1"/>
          <p:nvPr/>
        </p:nvSpPr>
        <p:spPr>
          <a:xfrm>
            <a:off x="4701698" y="1675922"/>
            <a:ext cx="2909066" cy="3108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a:solidFill>
                  <a:srgbClr val="FFFFFF"/>
                </a:solidFill>
              </a:defRPr>
            </a:lvl1pPr>
          </a:lstStyle>
          <a:p>
            <a:r>
              <a:rPr sz="1400" dirty="0"/>
              <a:t>The resort reached out to G4 to help them create and develop a new website and marketing campaign to increase their organic presence on the major search engines. </a:t>
            </a:r>
            <a:endParaRPr lang="en-US" sz="1400" dirty="0"/>
          </a:p>
          <a:p>
            <a:endParaRPr lang="en-US" sz="1400" dirty="0"/>
          </a:p>
          <a:p>
            <a:r>
              <a:rPr sz="1400" dirty="0"/>
              <a:t>We decided that a clean new WordPress site with a build-in CMS would be the most effective and cost efficient way to proceed. We saved them thousands of dollars in development cost which allowed them to invest in the marketing they urgently needed.</a:t>
            </a:r>
          </a:p>
        </p:txBody>
      </p:sp>
      <p:sp>
        <p:nvSpPr>
          <p:cNvPr id="551" name="TextBox 40"/>
          <p:cNvSpPr txBox="1"/>
          <p:nvPr/>
        </p:nvSpPr>
        <p:spPr>
          <a:xfrm>
            <a:off x="8691832" y="1642297"/>
            <a:ext cx="2770495" cy="3108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buSzPct val="100000"/>
              <a:buFont typeface="Arial"/>
              <a:buChar char="•"/>
              <a:defRPr sz="1400" b="1">
                <a:solidFill>
                  <a:srgbClr val="FFFFFF"/>
                </a:solidFill>
              </a:defRPr>
            </a:pPr>
            <a:r>
              <a:rPr dirty="0"/>
              <a:t>Increased organic traffic </a:t>
            </a:r>
            <a:br>
              <a:rPr lang="en-US" dirty="0"/>
            </a:br>
            <a:r>
              <a:rPr dirty="0"/>
              <a:t>from 1200 to 6800 </a:t>
            </a:r>
            <a:br>
              <a:rPr dirty="0"/>
            </a:br>
            <a:r>
              <a:rPr dirty="0"/>
              <a:t>or over 560%</a:t>
            </a:r>
          </a:p>
          <a:p>
            <a:pPr marL="285750" indent="-285750">
              <a:buSzPct val="100000"/>
              <a:buFont typeface="Arial"/>
              <a:buChar char="•"/>
              <a:defRPr sz="1400">
                <a:solidFill>
                  <a:srgbClr val="FFFFFF"/>
                </a:solidFill>
              </a:defRPr>
            </a:pPr>
            <a:r>
              <a:rPr dirty="0"/>
              <a:t>Effectively GEO-Targeted – </a:t>
            </a:r>
            <a:br>
              <a:rPr lang="en-US" dirty="0"/>
            </a:br>
            <a:r>
              <a:rPr dirty="0"/>
              <a:t>Took middle of state Indiana independent resort lifted multiple corporate meeting terms to page 1 in major markets such as Chicago and Indianapolis</a:t>
            </a:r>
          </a:p>
          <a:p>
            <a:pPr marL="285750" indent="-285750">
              <a:buSzPct val="100000"/>
              <a:buFont typeface="Arial"/>
              <a:buChar char="•"/>
              <a:defRPr sz="1400">
                <a:solidFill>
                  <a:srgbClr val="FFFFFF"/>
                </a:solidFill>
              </a:defRPr>
            </a:pPr>
            <a:r>
              <a:rPr dirty="0"/>
              <a:t>Lifted 59 terms to page 1 Google </a:t>
            </a:r>
          </a:p>
          <a:p>
            <a:pPr marL="285750" indent="-285750">
              <a:buSzPct val="100000"/>
              <a:buFont typeface="Arial"/>
              <a:buChar char="•"/>
              <a:defRPr sz="1400">
                <a:solidFill>
                  <a:srgbClr val="FFFFFF"/>
                </a:solidFill>
              </a:defRPr>
            </a:pPr>
            <a:r>
              <a:rPr dirty="0"/>
              <a:t>Increased Google term “recognition” from 88 to 778 </a:t>
            </a:r>
            <a:br>
              <a:rPr lang="en-US" dirty="0"/>
            </a:br>
            <a:r>
              <a:rPr dirty="0"/>
              <a:t>in 9 month period.</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1637" b="-30452"/>
          <a:stretch/>
        </p:blipFill>
        <p:spPr>
          <a:xfrm>
            <a:off x="0" y="0"/>
            <a:ext cx="12192000" cy="8092410"/>
          </a:xfrm>
          <a:prstGeom prst="rect">
            <a:avLst/>
          </a:prstGeom>
        </p:spPr>
      </p:pic>
      <p:sp>
        <p:nvSpPr>
          <p:cNvPr id="523" name="TextBox 21"/>
          <p:cNvSpPr txBox="1"/>
          <p:nvPr/>
        </p:nvSpPr>
        <p:spPr>
          <a:xfrm>
            <a:off x="9474463" y="5945546"/>
            <a:ext cx="245891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a:solidFill>
                  <a:srgbClr val="F2F2F2"/>
                </a:solidFill>
              </a:defRPr>
            </a:lvl1pPr>
          </a:lstStyle>
          <a:p>
            <a:r>
              <a:rPr dirty="0">
                <a:solidFill>
                  <a:schemeClr val="tx1"/>
                </a:solidFill>
              </a:rPr>
              <a:t>Case Study</a:t>
            </a:r>
          </a:p>
        </p:txBody>
      </p:sp>
      <p:sp>
        <p:nvSpPr>
          <p:cNvPr id="524" name="Rectangle 33"/>
          <p:cNvSpPr txBox="1"/>
          <p:nvPr/>
        </p:nvSpPr>
        <p:spPr>
          <a:xfrm>
            <a:off x="880636" y="884882"/>
            <a:ext cx="2630489" cy="261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solidFill>
                  <a:srgbClr val="FFFFFF"/>
                </a:solidFill>
              </a:defRPr>
            </a:pPr>
            <a:r>
              <a:rPr lang="en-US" sz="3600" b="1" dirty="0">
                <a:solidFill>
                  <a:srgbClr val="C11217"/>
                </a:solidFill>
              </a:rPr>
              <a:t>1. </a:t>
            </a:r>
            <a:r>
              <a:rPr sz="3600" dirty="0"/>
              <a:t>Objective</a:t>
            </a:r>
          </a:p>
          <a:p>
            <a:pPr>
              <a:defRPr sz="1600">
                <a:solidFill>
                  <a:srgbClr val="FFFFFF"/>
                </a:solidFill>
              </a:defRPr>
            </a:pPr>
            <a:endParaRPr dirty="0"/>
          </a:p>
          <a:p>
            <a:pPr>
              <a:defRPr sz="1600">
                <a:solidFill>
                  <a:srgbClr val="FFFFFF"/>
                </a:solidFill>
              </a:defRPr>
            </a:pPr>
            <a:r>
              <a:rPr lang="en-US" dirty="0"/>
              <a:t>Create a successful campaign to target a small audience in a highly niche market in the technical industry. </a:t>
            </a:r>
            <a:endParaRPr dirty="0"/>
          </a:p>
          <a:p>
            <a:pPr>
              <a:defRPr sz="1600"/>
            </a:pPr>
            <a:br>
              <a:rPr dirty="0"/>
            </a:br>
            <a:br>
              <a:rPr dirty="0"/>
            </a:br>
            <a:endParaRPr dirty="0"/>
          </a:p>
        </p:txBody>
      </p:sp>
      <p:sp>
        <p:nvSpPr>
          <p:cNvPr id="548" name="TextBox 35"/>
          <p:cNvSpPr txBox="1"/>
          <p:nvPr/>
        </p:nvSpPr>
        <p:spPr>
          <a:xfrm>
            <a:off x="4701698" y="884882"/>
            <a:ext cx="211051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solidFill>
                  <a:srgbClr val="FFFFFF"/>
                </a:solidFill>
              </a:defRPr>
            </a:lvl1pPr>
          </a:lstStyle>
          <a:p>
            <a:r>
              <a:rPr lang="en-US" b="1" dirty="0">
                <a:solidFill>
                  <a:srgbClr val="C11217"/>
                </a:solidFill>
              </a:rPr>
              <a:t>2. </a:t>
            </a:r>
            <a:r>
              <a:rPr dirty="0"/>
              <a:t>Strategy</a:t>
            </a:r>
          </a:p>
        </p:txBody>
      </p:sp>
      <p:sp>
        <p:nvSpPr>
          <p:cNvPr id="549" name="TextBox 37"/>
          <p:cNvSpPr txBox="1"/>
          <p:nvPr/>
        </p:nvSpPr>
        <p:spPr>
          <a:xfrm>
            <a:off x="8971424" y="884882"/>
            <a:ext cx="189731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solidFill>
                  <a:srgbClr val="FFFFFF"/>
                </a:solidFill>
              </a:defRPr>
            </a:lvl1pPr>
          </a:lstStyle>
          <a:p>
            <a:r>
              <a:rPr lang="en-US" b="1" dirty="0">
                <a:solidFill>
                  <a:srgbClr val="C11217"/>
                </a:solidFill>
              </a:rPr>
              <a:t>3. </a:t>
            </a:r>
            <a:r>
              <a:rPr dirty="0"/>
              <a:t>Results</a:t>
            </a:r>
          </a:p>
        </p:txBody>
      </p:sp>
      <p:sp>
        <p:nvSpPr>
          <p:cNvPr id="550" name="TextBox 39"/>
          <p:cNvSpPr txBox="1"/>
          <p:nvPr/>
        </p:nvSpPr>
        <p:spPr>
          <a:xfrm>
            <a:off x="4701698" y="1675922"/>
            <a:ext cx="2909066" cy="3108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a:solidFill>
                  <a:srgbClr val="FFFFFF"/>
                </a:solidFill>
              </a:defRPr>
            </a:lvl1pPr>
          </a:lstStyle>
          <a:p>
            <a:r>
              <a:rPr lang="en-US" sz="1400" dirty="0"/>
              <a:t>Our strategy on this campaign was to target only  specific and small areas of the country. </a:t>
            </a:r>
          </a:p>
          <a:p>
            <a:endParaRPr lang="en-US" sz="1400" dirty="0"/>
          </a:p>
          <a:p>
            <a:r>
              <a:rPr lang="en-US" sz="1400" dirty="0"/>
              <a:t>Our research indicated that the likely buyers of their product were localized to areas of the </a:t>
            </a:r>
            <a:r>
              <a:rPr lang="en-US" sz="1400" dirty="0" err="1"/>
              <a:t>coun</a:t>
            </a:r>
            <a:r>
              <a:rPr lang="en-US" sz="1400" dirty="0"/>
              <a:t> try that had a higher demand for their specific capabilities.  </a:t>
            </a:r>
          </a:p>
          <a:p>
            <a:endParaRPr lang="en-US" sz="1400" dirty="0"/>
          </a:p>
          <a:p>
            <a:r>
              <a:rPr lang="en-US" sz="1400" dirty="0"/>
              <a:t>We would adjust the bids based on the region making sure that the spend was far more efficient. </a:t>
            </a:r>
          </a:p>
          <a:p>
            <a:endParaRPr lang="en-US" sz="1400" dirty="0"/>
          </a:p>
        </p:txBody>
      </p:sp>
      <p:sp>
        <p:nvSpPr>
          <p:cNvPr id="551" name="TextBox 40"/>
          <p:cNvSpPr txBox="1"/>
          <p:nvPr/>
        </p:nvSpPr>
        <p:spPr>
          <a:xfrm>
            <a:off x="8691832" y="1642297"/>
            <a:ext cx="2770495" cy="2246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buSzPct val="100000"/>
              <a:buFont typeface="Arial"/>
              <a:buChar char="•"/>
              <a:defRPr sz="1400" b="1">
                <a:solidFill>
                  <a:srgbClr val="FFFFFF"/>
                </a:solidFill>
              </a:defRPr>
            </a:pPr>
            <a:r>
              <a:rPr dirty="0"/>
              <a:t>Increased </a:t>
            </a:r>
            <a:r>
              <a:rPr lang="en-US" dirty="0"/>
              <a:t>Lead Conversions by 500%</a:t>
            </a:r>
            <a:endParaRPr dirty="0"/>
          </a:p>
          <a:p>
            <a:pPr marL="285750" indent="-285750">
              <a:buSzPct val="100000"/>
              <a:buFont typeface="Arial"/>
              <a:buChar char="•"/>
              <a:defRPr sz="1400">
                <a:solidFill>
                  <a:srgbClr val="FFFFFF"/>
                </a:solidFill>
              </a:defRPr>
            </a:pPr>
            <a:r>
              <a:rPr lang="en-US" dirty="0"/>
              <a:t>Each month we ran the campaign, assessed the results and made slight modification to increase our return. Each month we increased conversions by 50%</a:t>
            </a:r>
            <a:endParaRPr dirty="0"/>
          </a:p>
          <a:p>
            <a:pPr marL="285750" indent="-285750">
              <a:buSzPct val="100000"/>
              <a:buFont typeface="Arial"/>
              <a:buChar char="•"/>
              <a:defRPr sz="1400">
                <a:solidFill>
                  <a:srgbClr val="FFFFFF"/>
                </a:solidFill>
              </a:defRPr>
            </a:pPr>
            <a:r>
              <a:rPr lang="en-US" dirty="0"/>
              <a:t>Our client was able to convert 50% of those leads</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05" y="5662342"/>
            <a:ext cx="2022186" cy="1195658"/>
          </a:xfrm>
          <a:prstGeom prst="rect">
            <a:avLst/>
          </a:prstGeom>
        </p:spPr>
      </p:pic>
    </p:spTree>
    <p:extLst>
      <p:ext uri="{BB962C8B-B14F-4D97-AF65-F5344CB8AC3E}">
        <p14:creationId xmlns:p14="http://schemas.microsoft.com/office/powerpoint/2010/main" val="1809423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Picture Placeholder 2" descr="Picture Placeholder 2"/>
          <p:cNvPicPr>
            <a:picLocks noGrp="1" noChangeAspect="1"/>
          </p:cNvPicPr>
          <p:nvPr>
            <p:ph type="pic" idx="13"/>
          </p:nvPr>
        </p:nvPicPr>
        <p:blipFill>
          <a:blip r:embed="rId2"/>
          <a:srcRect t="27646" b="27646"/>
          <a:stretch>
            <a:fillRect/>
          </a:stretch>
        </p:blipFill>
        <p:spPr>
          <a:xfrm>
            <a:off x="0" y="-1"/>
            <a:ext cx="12192000" cy="4403727"/>
          </a:xfrm>
          <a:prstGeom prst="rect">
            <a:avLst/>
          </a:prstGeom>
        </p:spPr>
      </p:pic>
      <p:sp>
        <p:nvSpPr>
          <p:cNvPr id="556" name="Rectangle 1"/>
          <p:cNvSpPr/>
          <p:nvPr/>
        </p:nvSpPr>
        <p:spPr>
          <a:xfrm>
            <a:off x="0" y="0"/>
            <a:ext cx="12192000" cy="6858000"/>
          </a:xfrm>
          <a:prstGeom prst="rect">
            <a:avLst/>
          </a:prstGeom>
          <a:solidFill>
            <a:srgbClr val="262626">
              <a:alpha val="81000"/>
            </a:srgbClr>
          </a:solidFill>
          <a:ln w="12700">
            <a:miter lim="400000"/>
          </a:ln>
        </p:spPr>
        <p:txBody>
          <a:bodyPr lIns="45719" rIns="45719" anchor="ctr"/>
          <a:lstStyle/>
          <a:p>
            <a:pPr algn="ctr">
              <a:defRPr sz="7200">
                <a:solidFill>
                  <a:srgbClr val="F2F2F2"/>
                </a:solidFill>
              </a:defRPr>
            </a:pPr>
            <a:endParaRPr/>
          </a:p>
        </p:txBody>
      </p:sp>
      <p:sp>
        <p:nvSpPr>
          <p:cNvPr id="557" name="TextBox 7"/>
          <p:cNvSpPr txBox="1"/>
          <p:nvPr/>
        </p:nvSpPr>
        <p:spPr>
          <a:xfrm>
            <a:off x="4664075" y="2228850"/>
            <a:ext cx="4098925" cy="1158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7200">
                <a:solidFill>
                  <a:srgbClr val="F2F2F2"/>
                </a:solidFill>
              </a:defRPr>
            </a:lvl1pPr>
          </a:lstStyle>
          <a:p>
            <a:r>
              <a:t>THANK</a:t>
            </a:r>
          </a:p>
        </p:txBody>
      </p:sp>
      <p:sp>
        <p:nvSpPr>
          <p:cNvPr id="558" name="TextBox 8"/>
          <p:cNvSpPr txBox="1"/>
          <p:nvPr/>
        </p:nvSpPr>
        <p:spPr>
          <a:xfrm>
            <a:off x="5254625" y="3074988"/>
            <a:ext cx="4098925"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7200">
                <a:solidFill>
                  <a:srgbClr val="F2F2F2"/>
                </a:solidFill>
              </a:defRPr>
            </a:lvl1pPr>
          </a:lstStyle>
          <a:p>
            <a:r>
              <a:t>YOU</a:t>
            </a:r>
          </a:p>
        </p:txBody>
      </p:sp>
      <p:sp>
        <p:nvSpPr>
          <p:cNvPr id="559" name="Straight Connector 10"/>
          <p:cNvSpPr/>
          <p:nvPr/>
        </p:nvSpPr>
        <p:spPr>
          <a:xfrm>
            <a:off x="4664074" y="1954213"/>
            <a:ext cx="2840040" cy="1"/>
          </a:xfrm>
          <a:prstGeom prst="line">
            <a:avLst/>
          </a:prstGeom>
          <a:ln w="57150">
            <a:solidFill>
              <a:srgbClr val="50C2C1"/>
            </a:solidFill>
            <a:miter/>
          </a:ln>
        </p:spPr>
        <p:txBody>
          <a:bodyPr lIns="45719" rIns="45719"/>
          <a:lstStyle/>
          <a:p>
            <a:endParaRPr/>
          </a:p>
        </p:txBody>
      </p:sp>
      <p:sp>
        <p:nvSpPr>
          <p:cNvPr id="560" name="Straight Connector 11"/>
          <p:cNvSpPr/>
          <p:nvPr/>
        </p:nvSpPr>
        <p:spPr>
          <a:xfrm>
            <a:off x="4675187" y="4572000"/>
            <a:ext cx="2841626" cy="0"/>
          </a:xfrm>
          <a:prstGeom prst="line">
            <a:avLst/>
          </a:prstGeom>
          <a:ln w="57150">
            <a:solidFill>
              <a:srgbClr val="D9D9D9"/>
            </a:solidFill>
            <a:miter/>
          </a:ln>
        </p:spPr>
        <p:txBody>
          <a:bodyPr lIns="45719" rIns="45719"/>
          <a:lstStyle/>
          <a:p>
            <a:endParaRPr/>
          </a:p>
        </p:txBody>
      </p:sp>
      <p:pic>
        <p:nvPicPr>
          <p:cNvPr id="561" name="Picture 9" descr="Picture 9"/>
          <p:cNvPicPr>
            <a:picLocks noChangeAspect="1"/>
          </p:cNvPicPr>
          <p:nvPr/>
        </p:nvPicPr>
        <p:blipFill>
          <a:blip r:embed="rId3"/>
          <a:stretch>
            <a:fillRect/>
          </a:stretch>
        </p:blipFill>
        <p:spPr>
          <a:xfrm>
            <a:off x="-95768" y="129307"/>
            <a:ext cx="2124027" cy="1656742"/>
          </a:xfrm>
          <a:prstGeom prst="rect">
            <a:avLst/>
          </a:prstGeom>
          <a:ln w="12700">
            <a:miter lim="400000"/>
          </a:ln>
        </p:spPr>
      </p:pic>
      <p:sp>
        <p:nvSpPr>
          <p:cNvPr id="562" name="Jori’s Contact Info"/>
          <p:cNvSpPr txBox="1"/>
          <p:nvPr/>
        </p:nvSpPr>
        <p:spPr>
          <a:xfrm>
            <a:off x="5104582" y="5756909"/>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406" name="Picture Placeholder 1" descr="Picture Placeholder 1"/>
          <p:cNvPicPr>
            <a:picLocks noChangeAspect="1"/>
          </p:cNvPicPr>
          <p:nvPr/>
        </p:nvPicPr>
        <p:blipFill>
          <a:blip r:embed="rId2"/>
          <a:srcRect l="10352" r="10352"/>
          <a:stretch>
            <a:fillRect/>
          </a:stretch>
        </p:blipFill>
        <p:spPr>
          <a:xfrm>
            <a:off x="-1" y="0"/>
            <a:ext cx="6000752" cy="3429000"/>
          </a:xfrm>
          <a:prstGeom prst="rect">
            <a:avLst/>
          </a:prstGeom>
          <a:ln w="12700">
            <a:miter lim="400000"/>
          </a:ln>
        </p:spPr>
      </p:pic>
      <p:pic>
        <p:nvPicPr>
          <p:cNvPr id="407" name="Picture Placeholder 2" descr="Picture Placeholder 2"/>
          <p:cNvPicPr>
            <a:picLocks noGrp="1" noChangeAspect="1"/>
          </p:cNvPicPr>
          <p:nvPr>
            <p:ph type="pic" idx="13"/>
          </p:nvPr>
        </p:nvPicPr>
        <p:blipFill>
          <a:blip r:embed="rId3"/>
          <a:srcRect l="9093" r="9093"/>
          <a:stretch>
            <a:fillRect/>
          </a:stretch>
        </p:blipFill>
        <p:spPr>
          <a:xfrm>
            <a:off x="6000750" y="3429000"/>
            <a:ext cx="6191250" cy="3429000"/>
          </a:xfrm>
          <a:prstGeom prst="rect">
            <a:avLst/>
          </a:prstGeom>
        </p:spPr>
      </p:pic>
      <p:sp>
        <p:nvSpPr>
          <p:cNvPr id="408" name="Straight Connector 13"/>
          <p:cNvSpPr/>
          <p:nvPr/>
        </p:nvSpPr>
        <p:spPr>
          <a:xfrm>
            <a:off x="7794283" y="1894452"/>
            <a:ext cx="2345" cy="3069097"/>
          </a:xfrm>
          <a:prstGeom prst="line">
            <a:avLst/>
          </a:prstGeom>
          <a:solidFill>
            <a:srgbClr val="262626"/>
          </a:solidFill>
          <a:ln w="57150">
            <a:solidFill>
              <a:srgbClr val="FFFFFF"/>
            </a:solidFill>
            <a:miter/>
          </a:ln>
        </p:spPr>
        <p:txBody>
          <a:bodyPr lIns="45719" rIns="45719"/>
          <a:lstStyle/>
          <a:p>
            <a:endParaRPr/>
          </a:p>
        </p:txBody>
      </p:sp>
      <p:grpSp>
        <p:nvGrpSpPr>
          <p:cNvPr id="413" name="Group 14"/>
          <p:cNvGrpSpPr/>
          <p:nvPr/>
        </p:nvGrpSpPr>
        <p:grpSpPr>
          <a:xfrm>
            <a:off x="4207023" y="1880384"/>
            <a:ext cx="3587261" cy="3083165"/>
            <a:chOff x="0" y="0"/>
            <a:chExt cx="3587260" cy="3083164"/>
          </a:xfrm>
        </p:grpSpPr>
        <p:sp>
          <p:nvSpPr>
            <p:cNvPr id="409" name="Straight Connector 15"/>
            <p:cNvSpPr/>
            <p:nvPr/>
          </p:nvSpPr>
          <p:spPr>
            <a:xfrm>
              <a:off x="0" y="3083163"/>
              <a:ext cx="3587261" cy="1"/>
            </a:xfrm>
            <a:prstGeom prst="line">
              <a:avLst/>
            </a:prstGeom>
            <a:solidFill>
              <a:srgbClr val="262626"/>
            </a:solidFill>
            <a:ln w="57150" cap="flat">
              <a:solidFill>
                <a:srgbClr val="FFFFFF"/>
              </a:solidFill>
              <a:prstDash val="solid"/>
              <a:miter lim="800000"/>
            </a:ln>
            <a:effectLst/>
          </p:spPr>
          <p:txBody>
            <a:bodyPr wrap="square" lIns="45719" tIns="45719" rIns="45719" bIns="45719" numCol="1" anchor="t">
              <a:noAutofit/>
            </a:bodyPr>
            <a:lstStyle/>
            <a:p>
              <a:endParaRPr/>
            </a:p>
          </p:txBody>
        </p:sp>
        <p:sp>
          <p:nvSpPr>
            <p:cNvPr id="410" name="Straight Connector 16"/>
            <p:cNvSpPr/>
            <p:nvPr/>
          </p:nvSpPr>
          <p:spPr>
            <a:xfrm>
              <a:off x="0" y="14067"/>
              <a:ext cx="3587261" cy="1"/>
            </a:xfrm>
            <a:prstGeom prst="line">
              <a:avLst/>
            </a:prstGeom>
            <a:solidFill>
              <a:srgbClr val="262626"/>
            </a:solidFill>
            <a:ln w="57150" cap="flat">
              <a:solidFill>
                <a:srgbClr val="FFFFFF"/>
              </a:solidFill>
              <a:prstDash val="solid"/>
              <a:miter lim="800000"/>
            </a:ln>
            <a:effectLst/>
          </p:spPr>
          <p:txBody>
            <a:bodyPr wrap="square" lIns="45719" tIns="45719" rIns="45719" bIns="45719" numCol="1" anchor="t">
              <a:noAutofit/>
            </a:bodyPr>
            <a:lstStyle/>
            <a:p>
              <a:endParaRPr/>
            </a:p>
          </p:txBody>
        </p:sp>
        <p:sp>
          <p:nvSpPr>
            <p:cNvPr id="411" name="Straight Connector 17"/>
            <p:cNvSpPr/>
            <p:nvPr/>
          </p:nvSpPr>
          <p:spPr>
            <a:xfrm flipH="1">
              <a:off x="0" y="-1"/>
              <a:ext cx="1" cy="776069"/>
            </a:xfrm>
            <a:prstGeom prst="line">
              <a:avLst/>
            </a:prstGeom>
            <a:solidFill>
              <a:srgbClr val="262626"/>
            </a:solidFill>
            <a:ln w="57150" cap="flat">
              <a:solidFill>
                <a:srgbClr val="FFFFFF"/>
              </a:solidFill>
              <a:prstDash val="solid"/>
              <a:miter lim="800000"/>
            </a:ln>
            <a:effectLst/>
          </p:spPr>
          <p:txBody>
            <a:bodyPr wrap="square" lIns="45719" tIns="45719" rIns="45719" bIns="45719" numCol="1" anchor="t">
              <a:noAutofit/>
            </a:bodyPr>
            <a:lstStyle/>
            <a:p>
              <a:endParaRPr/>
            </a:p>
          </p:txBody>
        </p:sp>
        <p:sp>
          <p:nvSpPr>
            <p:cNvPr id="412" name="Straight Connector 18"/>
            <p:cNvSpPr/>
            <p:nvPr/>
          </p:nvSpPr>
          <p:spPr>
            <a:xfrm flipH="1">
              <a:off x="0" y="2307095"/>
              <a:ext cx="1" cy="776070"/>
            </a:xfrm>
            <a:prstGeom prst="line">
              <a:avLst/>
            </a:prstGeom>
            <a:solidFill>
              <a:srgbClr val="262626"/>
            </a:solidFill>
            <a:ln w="57150" cap="flat">
              <a:solidFill>
                <a:srgbClr val="FFFFFF"/>
              </a:solidFill>
              <a:prstDash val="solid"/>
              <a:miter lim="800000"/>
            </a:ln>
            <a:effectLst/>
          </p:spPr>
          <p:txBody>
            <a:bodyPr wrap="square" lIns="45719" tIns="45719" rIns="45719" bIns="45719" numCol="1" anchor="t">
              <a:noAutofit/>
            </a:bodyPr>
            <a:lstStyle/>
            <a:p>
              <a:endParaRPr/>
            </a:p>
          </p:txBody>
        </p:sp>
      </p:grpSp>
      <p:sp>
        <p:nvSpPr>
          <p:cNvPr id="414" name="Rectangle 3"/>
          <p:cNvSpPr/>
          <p:nvPr/>
        </p:nvSpPr>
        <p:spPr>
          <a:xfrm>
            <a:off x="4419729" y="2073812"/>
            <a:ext cx="3161656" cy="2684168"/>
          </a:xfrm>
          <a:prstGeom prst="rect">
            <a:avLst/>
          </a:prstGeom>
          <a:solidFill>
            <a:srgbClr val="000000">
              <a:alpha val="61000"/>
            </a:srgbClr>
          </a:solidFill>
          <a:ln w="12700">
            <a:miter lim="400000"/>
          </a:ln>
        </p:spPr>
        <p:txBody>
          <a:bodyPr lIns="45719" rIns="45719" anchor="ctr"/>
          <a:lstStyle/>
          <a:p>
            <a:pPr algn="ctr">
              <a:defRPr>
                <a:solidFill>
                  <a:srgbClr val="FFFFFF"/>
                </a:solidFill>
              </a:defRPr>
            </a:pPr>
            <a:endParaRPr/>
          </a:p>
        </p:txBody>
      </p:sp>
      <p:sp>
        <p:nvSpPr>
          <p:cNvPr id="415" name="Rectangle 21"/>
          <p:cNvSpPr txBox="1"/>
          <p:nvPr/>
        </p:nvSpPr>
        <p:spPr>
          <a:xfrm>
            <a:off x="4685409" y="2938096"/>
            <a:ext cx="2630489" cy="967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solidFill>
                  <a:srgbClr val="FFFFFF"/>
                </a:solidFill>
              </a:defRPr>
            </a:lvl1pPr>
          </a:lstStyle>
          <a:p>
            <a:r>
              <a:t>Full-Service agency, focusing on enhancing your digital footprint</a:t>
            </a:r>
          </a:p>
        </p:txBody>
      </p:sp>
      <p:pic>
        <p:nvPicPr>
          <p:cNvPr id="416" name="Picture 5" descr="Picture 5"/>
          <p:cNvPicPr>
            <a:picLocks noChangeAspect="1"/>
          </p:cNvPicPr>
          <p:nvPr/>
        </p:nvPicPr>
        <p:blipFill>
          <a:blip r:embed="rId4"/>
          <a:stretch>
            <a:fillRect/>
          </a:stretch>
        </p:blipFill>
        <p:spPr>
          <a:xfrm>
            <a:off x="2537375" y="2325078"/>
            <a:ext cx="2835588" cy="2211759"/>
          </a:xfrm>
          <a:prstGeom prst="rect">
            <a:avLst/>
          </a:prstGeom>
          <a:ln w="12700">
            <a:miter lim="400000"/>
          </a:ln>
        </p:spPr>
      </p:pic>
      <p:sp>
        <p:nvSpPr>
          <p:cNvPr id="417" name="Rectangle 23"/>
          <p:cNvSpPr txBox="1"/>
          <p:nvPr/>
        </p:nvSpPr>
        <p:spPr>
          <a:xfrm>
            <a:off x="635357" y="4757980"/>
            <a:ext cx="2630490" cy="1234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600">
                <a:solidFill>
                  <a:srgbClr val="FFFFFF"/>
                </a:solidFill>
              </a:defRPr>
            </a:lvl1pPr>
          </a:lstStyle>
          <a:p>
            <a:r>
              <a:t>DESIGN, MEDIA, &amp; MARKETING SERVICES </a:t>
            </a:r>
          </a:p>
        </p:txBody>
      </p:sp>
      <p:sp>
        <p:nvSpPr>
          <p:cNvPr id="418" name="Rectangle 25"/>
          <p:cNvSpPr txBox="1"/>
          <p:nvPr/>
        </p:nvSpPr>
        <p:spPr>
          <a:xfrm>
            <a:off x="9008120" y="821947"/>
            <a:ext cx="2630489" cy="85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2600">
                <a:solidFill>
                  <a:srgbClr val="FFFFFF"/>
                </a:solidFill>
              </a:defRPr>
            </a:lvl1pPr>
          </a:lstStyle>
          <a:p>
            <a:r>
              <a:t>BUSINESSES OF ANY SIZE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3" name="Picture Placeholder 2"/>
          <p:cNvPicPr>
            <a:picLocks noGrp="1" noChangeAspect="1"/>
          </p:cNvPicPr>
          <p:nvPr>
            <p:ph type="pic" sz="half" idx="13"/>
          </p:nvPr>
        </p:nvPicPr>
        <p:blipFill rotWithShape="1">
          <a:blip r:embed="rId2" cstate="print">
            <a:extLst>
              <a:ext uri="{28A0092B-C50C-407E-A947-70E740481C1C}">
                <a14:useLocalDpi xmlns:a14="http://schemas.microsoft.com/office/drawing/2010/main" val="0"/>
              </a:ext>
            </a:extLst>
          </a:blip>
          <a:srcRect l="27827" t="269" r="31715" b="-269"/>
          <a:stretch/>
        </p:blipFill>
        <p:spPr>
          <a:xfrm>
            <a:off x="7509163" y="9236"/>
            <a:ext cx="4156364" cy="6858000"/>
          </a:xfrm>
        </p:spPr>
      </p:pic>
      <p:sp>
        <p:nvSpPr>
          <p:cNvPr id="421" name="Rectangle 12"/>
          <p:cNvSpPr/>
          <p:nvPr/>
        </p:nvSpPr>
        <p:spPr>
          <a:xfrm>
            <a:off x="5914882" y="585359"/>
            <a:ext cx="2954338" cy="2222501"/>
          </a:xfrm>
          <a:prstGeom prst="rect">
            <a:avLst/>
          </a:prstGeom>
          <a:ln w="57150">
            <a:solidFill>
              <a:srgbClr val="FFFFFF"/>
            </a:solidFill>
            <a:miter/>
          </a:ln>
        </p:spPr>
        <p:txBody>
          <a:bodyPr lIns="45719" rIns="45719" anchor="ctr"/>
          <a:lstStyle/>
          <a:p>
            <a:pPr algn="ctr">
              <a:defRPr>
                <a:solidFill>
                  <a:srgbClr val="FFFFFF"/>
                </a:solidFill>
              </a:defRPr>
            </a:pPr>
            <a:endParaRPr/>
          </a:p>
        </p:txBody>
      </p:sp>
      <p:sp>
        <p:nvSpPr>
          <p:cNvPr id="422" name="Rectangle 14"/>
          <p:cNvSpPr txBox="1"/>
          <p:nvPr/>
        </p:nvSpPr>
        <p:spPr>
          <a:xfrm>
            <a:off x="538879" y="982980"/>
            <a:ext cx="5925345" cy="5078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a:solidFill>
                  <a:srgbClr val="FFFFFF"/>
                </a:solidFill>
              </a:defRPr>
            </a:pPr>
            <a:r>
              <a:rPr dirty="0"/>
              <a:t>At </a:t>
            </a:r>
            <a:r>
              <a:rPr dirty="0">
                <a:solidFill>
                  <a:srgbClr val="50C2C1"/>
                </a:solidFill>
              </a:rPr>
              <a:t>G4</a:t>
            </a:r>
            <a:r>
              <a:rPr dirty="0"/>
              <a:t>, our commitment is </a:t>
            </a:r>
            <a:endParaRPr lang="en-US" dirty="0"/>
          </a:p>
          <a:p>
            <a:pPr>
              <a:defRPr sz="3600">
                <a:solidFill>
                  <a:srgbClr val="FFFFFF"/>
                </a:solidFill>
              </a:defRPr>
            </a:pPr>
            <a:r>
              <a:rPr dirty="0"/>
              <a:t>to provide services that </a:t>
            </a:r>
            <a:endParaRPr lang="en-US" dirty="0"/>
          </a:p>
          <a:p>
            <a:pPr>
              <a:defRPr sz="3600">
                <a:solidFill>
                  <a:srgbClr val="FFFFFF"/>
                </a:solidFill>
              </a:defRPr>
            </a:pPr>
            <a:r>
              <a:rPr dirty="0"/>
              <a:t>exceed expectations.</a:t>
            </a:r>
          </a:p>
          <a:p>
            <a:pPr>
              <a:defRPr sz="3600">
                <a:solidFill>
                  <a:srgbClr val="FFFFFF"/>
                </a:solidFill>
              </a:defRPr>
            </a:pPr>
            <a:endParaRPr dirty="0"/>
          </a:p>
          <a:p>
            <a:pPr>
              <a:defRPr sz="3600">
                <a:solidFill>
                  <a:srgbClr val="FFFFFF"/>
                </a:solidFill>
              </a:defRPr>
            </a:pPr>
            <a:r>
              <a:rPr dirty="0"/>
              <a:t>As a boutique agency, </a:t>
            </a:r>
            <a:endParaRPr lang="en-US" dirty="0"/>
          </a:p>
          <a:p>
            <a:pPr>
              <a:defRPr sz="3600">
                <a:solidFill>
                  <a:srgbClr val="FFFFFF"/>
                </a:solidFill>
              </a:defRPr>
            </a:pPr>
            <a:r>
              <a:rPr dirty="0"/>
              <a:t>we pride ourselves on building client relationships that are long-term and growth-oriented.</a:t>
            </a:r>
          </a:p>
        </p:txBody>
      </p:sp>
      <p:sp>
        <p:nvSpPr>
          <p:cNvPr id="423" name="Rectangle 17"/>
          <p:cNvSpPr/>
          <p:nvPr/>
        </p:nvSpPr>
        <p:spPr>
          <a:xfrm>
            <a:off x="6119223" y="743782"/>
            <a:ext cx="2553725" cy="1851643"/>
          </a:xfrm>
          <a:prstGeom prst="rect">
            <a:avLst/>
          </a:prstGeom>
          <a:solidFill>
            <a:srgbClr val="000000">
              <a:alpha val="61000"/>
            </a:srgbClr>
          </a:solidFill>
          <a:ln w="12700">
            <a:miter lim="400000"/>
          </a:ln>
        </p:spPr>
        <p:txBody>
          <a:bodyPr lIns="45719" rIns="45719" anchor="ctr"/>
          <a:lstStyle/>
          <a:p>
            <a:pPr algn="ctr">
              <a:defRPr>
                <a:solidFill>
                  <a:srgbClr val="FFFFFF"/>
                </a:solidFill>
              </a:defRPr>
            </a:pPr>
            <a:endParaRPr/>
          </a:p>
        </p:txBody>
      </p:sp>
      <p:sp>
        <p:nvSpPr>
          <p:cNvPr id="424" name="Rectangle 13"/>
          <p:cNvSpPr/>
          <p:nvPr/>
        </p:nvSpPr>
        <p:spPr>
          <a:xfrm>
            <a:off x="8550132" y="326597"/>
            <a:ext cx="639763" cy="517526"/>
          </a:xfrm>
          <a:prstGeom prst="rect">
            <a:avLst/>
          </a:prstGeom>
          <a:solidFill>
            <a:srgbClr val="50C2C1"/>
          </a:solidFill>
          <a:ln w="12700">
            <a:miter lim="400000"/>
          </a:ln>
        </p:spPr>
        <p:txBody>
          <a:bodyPr lIns="45719" rIns="45719" anchor="ctr"/>
          <a:lstStyle/>
          <a:p>
            <a:pPr algn="ctr">
              <a:defRPr>
                <a:solidFill>
                  <a:srgbClr val="FFFFFF"/>
                </a:solidFill>
              </a:defRPr>
            </a:pPr>
            <a:endParaRPr/>
          </a:p>
        </p:txBody>
      </p:sp>
      <p:pic>
        <p:nvPicPr>
          <p:cNvPr id="425" name="Picture 19" descr="Picture 19"/>
          <p:cNvPicPr>
            <a:picLocks noChangeAspect="1"/>
          </p:cNvPicPr>
          <p:nvPr/>
        </p:nvPicPr>
        <p:blipFill>
          <a:blip r:embed="rId3"/>
          <a:stretch>
            <a:fillRect/>
          </a:stretch>
        </p:blipFill>
        <p:spPr>
          <a:xfrm>
            <a:off x="6412127" y="1186714"/>
            <a:ext cx="1905001" cy="78105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Rectangle 8"/>
          <p:cNvSpPr txBox="1"/>
          <p:nvPr/>
        </p:nvSpPr>
        <p:spPr>
          <a:xfrm>
            <a:off x="2028278" y="873010"/>
            <a:ext cx="2623129"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dirty="0"/>
              <a:t>We always assure to properly incorporate into the design form and function with the proper UI/UX techniques </a:t>
            </a:r>
            <a:r>
              <a:rPr lang="en-US" dirty="0"/>
              <a:t>..</a:t>
            </a:r>
            <a:r>
              <a:rPr dirty="0"/>
              <a:t>.</a:t>
            </a:r>
            <a:r>
              <a:rPr lang="en-US" dirty="0"/>
              <a:t> </a:t>
            </a:r>
            <a:r>
              <a:rPr dirty="0"/>
              <a:t>And Designs that come to life:</a:t>
            </a:r>
          </a:p>
        </p:txBody>
      </p:sp>
      <p:pic>
        <p:nvPicPr>
          <p:cNvPr id="428" name="Picture Placeholder 2" descr="Picture Placeholder 2"/>
          <p:cNvPicPr>
            <a:picLocks noGrp="1" noChangeAspect="1"/>
          </p:cNvPicPr>
          <p:nvPr>
            <p:ph type="pic" idx="13"/>
          </p:nvPr>
        </p:nvPicPr>
        <p:blipFill>
          <a:blip r:embed="rId2"/>
          <a:srcRect l="207" r="207"/>
          <a:stretch>
            <a:fillRect/>
          </a:stretch>
        </p:blipFill>
        <p:spPr>
          <a:xfrm>
            <a:off x="681176" y="3230129"/>
            <a:ext cx="5317261" cy="3511815"/>
          </a:xfrm>
          <a:prstGeom prst="rect">
            <a:avLst/>
          </a:prstGeom>
        </p:spPr>
      </p:pic>
      <p:sp>
        <p:nvSpPr>
          <p:cNvPr id="429" name="Rectangle 4"/>
          <p:cNvSpPr/>
          <p:nvPr/>
        </p:nvSpPr>
        <p:spPr>
          <a:xfrm>
            <a:off x="1823167" y="740930"/>
            <a:ext cx="2954339" cy="2222501"/>
          </a:xfrm>
          <a:prstGeom prst="rect">
            <a:avLst/>
          </a:prstGeom>
          <a:ln w="57150">
            <a:solidFill>
              <a:srgbClr val="595959"/>
            </a:solidFill>
            <a:miter/>
          </a:ln>
        </p:spPr>
        <p:txBody>
          <a:bodyPr lIns="45719" rIns="45719" anchor="ctr"/>
          <a:lstStyle/>
          <a:p>
            <a:pPr algn="ctr">
              <a:defRPr>
                <a:solidFill>
                  <a:srgbClr val="FFFFFF"/>
                </a:solidFill>
              </a:defRPr>
            </a:pPr>
            <a:endParaRPr/>
          </a:p>
        </p:txBody>
      </p:sp>
      <p:sp>
        <p:nvSpPr>
          <p:cNvPr id="430" name="Rectangle 5"/>
          <p:cNvSpPr/>
          <p:nvPr/>
        </p:nvSpPr>
        <p:spPr>
          <a:xfrm>
            <a:off x="4361579" y="474230"/>
            <a:ext cx="639764" cy="515939"/>
          </a:xfrm>
          <a:prstGeom prst="rect">
            <a:avLst/>
          </a:prstGeom>
          <a:solidFill>
            <a:srgbClr val="595959"/>
          </a:solidFill>
          <a:ln w="57150">
            <a:solidFill>
              <a:srgbClr val="595959"/>
            </a:solidFill>
            <a:miter/>
          </a:ln>
        </p:spPr>
        <p:txBody>
          <a:bodyPr lIns="45719" rIns="45719" anchor="ctr"/>
          <a:lstStyle/>
          <a:p>
            <a:pPr algn="ctr">
              <a:defRPr>
                <a:solidFill>
                  <a:srgbClr val="FFFFFF"/>
                </a:solidFill>
              </a:defRPr>
            </a:pPr>
            <a:endParaRPr/>
          </a:p>
        </p:txBody>
      </p:sp>
      <p:pic>
        <p:nvPicPr>
          <p:cNvPr id="431" name="Picture Placeholder 1" descr="Picture Placeholder 1"/>
          <p:cNvPicPr>
            <a:picLocks noChangeAspect="1"/>
          </p:cNvPicPr>
          <p:nvPr/>
        </p:nvPicPr>
        <p:blipFill>
          <a:blip r:embed="rId3"/>
          <a:stretch>
            <a:fillRect/>
          </a:stretch>
        </p:blipFill>
        <p:spPr>
          <a:xfrm>
            <a:off x="6640070" y="7793"/>
            <a:ext cx="4912608" cy="3429001"/>
          </a:xfrm>
          <a:prstGeom prst="rect">
            <a:avLst/>
          </a:prstGeom>
          <a:ln w="12700">
            <a:miter lim="400000"/>
          </a:ln>
        </p:spPr>
      </p:pic>
      <p:pic>
        <p:nvPicPr>
          <p:cNvPr id="432" name="Picture Placeholder 2" descr="Picture Placeholder 2"/>
          <p:cNvPicPr>
            <a:picLocks noGrp="1" noChangeAspect="1"/>
          </p:cNvPicPr>
          <p:nvPr>
            <p:ph type="pic" idx="14"/>
          </p:nvPr>
        </p:nvPicPr>
        <p:blipFill>
          <a:blip r:embed="rId4"/>
          <a:stretch>
            <a:fillRect/>
          </a:stretch>
        </p:blipFill>
        <p:spPr>
          <a:xfrm>
            <a:off x="6640070" y="3429000"/>
            <a:ext cx="4912608" cy="3429000"/>
          </a:xfrm>
          <a:prstGeom prst="rect">
            <a:avLst/>
          </a:prstGeom>
        </p:spPr>
      </p:pic>
      <p:sp>
        <p:nvSpPr>
          <p:cNvPr id="433" name="Straight Connector 19"/>
          <p:cNvSpPr/>
          <p:nvPr/>
        </p:nvSpPr>
        <p:spPr>
          <a:xfrm>
            <a:off x="6447258" y="0"/>
            <a:ext cx="31751" cy="6858001"/>
          </a:xfrm>
          <a:prstGeom prst="line">
            <a:avLst/>
          </a:prstGeom>
          <a:ln w="38100">
            <a:solidFill>
              <a:srgbClr val="595959"/>
            </a:solidFill>
            <a:miter/>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spd="slow">
        <p:pull dir="u"/>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angle 4"/>
          <p:cNvSpPr txBox="1"/>
          <p:nvPr/>
        </p:nvSpPr>
        <p:spPr>
          <a:xfrm>
            <a:off x="7996742" y="3612063"/>
            <a:ext cx="3122614" cy="240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300"/>
            </a:pPr>
            <a:r>
              <a:t>Whether we’re creating a corporate branding/lead generation website or a custom eCommerce site, G4 is skilled and building a performance driven website in any and ALL verticals. </a:t>
            </a:r>
          </a:p>
          <a:p>
            <a:pPr>
              <a:defRPr sz="1300"/>
            </a:pPr>
            <a:endParaRPr/>
          </a:p>
          <a:p>
            <a:pPr>
              <a:defRPr sz="1500" b="1"/>
            </a:pPr>
            <a:r>
              <a:t>What’s Included:</a:t>
            </a:r>
          </a:p>
          <a:p>
            <a:pPr>
              <a:defRPr sz="1300"/>
            </a:pPr>
            <a:endParaRPr/>
          </a:p>
          <a:p>
            <a:pPr>
              <a:defRPr sz="1300"/>
            </a:pPr>
            <a:r>
              <a:t>Design customization, hosting, premium content management, onsite SEO, security, maintenance and so much more! </a:t>
            </a:r>
          </a:p>
        </p:txBody>
      </p:sp>
      <p:grpSp>
        <p:nvGrpSpPr>
          <p:cNvPr id="440" name="Group 5"/>
          <p:cNvGrpSpPr/>
          <p:nvPr/>
        </p:nvGrpSpPr>
        <p:grpSpPr>
          <a:xfrm>
            <a:off x="8375373" y="1092543"/>
            <a:ext cx="2663109" cy="2104403"/>
            <a:chOff x="0" y="0"/>
            <a:chExt cx="2663107" cy="2104402"/>
          </a:xfrm>
        </p:grpSpPr>
        <p:sp>
          <p:nvSpPr>
            <p:cNvPr id="436" name="Straight Connector 6"/>
            <p:cNvSpPr/>
            <p:nvPr/>
          </p:nvSpPr>
          <p:spPr>
            <a:xfrm>
              <a:off x="2614488" y="19047"/>
              <a:ext cx="30845" cy="2085355"/>
            </a:xfrm>
            <a:prstGeom prst="line">
              <a:avLst/>
            </a:prstGeom>
            <a:noFill/>
            <a:ln w="57150" cap="flat">
              <a:solidFill>
                <a:srgbClr val="595959"/>
              </a:solidFill>
              <a:prstDash val="solid"/>
              <a:miter lim="800000"/>
            </a:ln>
            <a:effectLst/>
          </p:spPr>
          <p:txBody>
            <a:bodyPr wrap="square" lIns="45719" tIns="45719" rIns="45719" bIns="45719" numCol="1" anchor="t">
              <a:noAutofit/>
            </a:bodyPr>
            <a:lstStyle/>
            <a:p>
              <a:endParaRPr/>
            </a:p>
          </p:txBody>
        </p:sp>
        <p:sp>
          <p:nvSpPr>
            <p:cNvPr id="437" name="Straight Connector 7"/>
            <p:cNvSpPr/>
            <p:nvPr/>
          </p:nvSpPr>
          <p:spPr>
            <a:xfrm flipV="1">
              <a:off x="1966806" y="2104022"/>
              <a:ext cx="696302" cy="381"/>
            </a:xfrm>
            <a:prstGeom prst="line">
              <a:avLst/>
            </a:prstGeom>
            <a:noFill/>
            <a:ln w="57150" cap="flat">
              <a:solidFill>
                <a:srgbClr val="595959"/>
              </a:solidFill>
              <a:prstDash val="solid"/>
              <a:miter lim="800000"/>
            </a:ln>
            <a:effectLst/>
          </p:spPr>
          <p:txBody>
            <a:bodyPr wrap="square" lIns="45719" tIns="45719" rIns="45719" bIns="45719" numCol="1" anchor="t">
              <a:noAutofit/>
            </a:bodyPr>
            <a:lstStyle/>
            <a:p>
              <a:endParaRPr/>
            </a:p>
          </p:txBody>
        </p:sp>
        <p:sp>
          <p:nvSpPr>
            <p:cNvPr id="438" name="Straight Connector 8"/>
            <p:cNvSpPr/>
            <p:nvPr/>
          </p:nvSpPr>
          <p:spPr>
            <a:xfrm>
              <a:off x="-1" y="13251"/>
              <a:ext cx="2614489" cy="1"/>
            </a:xfrm>
            <a:prstGeom prst="line">
              <a:avLst/>
            </a:prstGeom>
            <a:noFill/>
            <a:ln w="57150" cap="flat">
              <a:solidFill>
                <a:srgbClr val="595959"/>
              </a:solidFill>
              <a:prstDash val="solid"/>
              <a:miter lim="800000"/>
            </a:ln>
            <a:effectLst/>
          </p:spPr>
          <p:txBody>
            <a:bodyPr wrap="square" lIns="45719" tIns="45719" rIns="45719" bIns="45719" numCol="1" anchor="t">
              <a:noAutofit/>
            </a:bodyPr>
            <a:lstStyle/>
            <a:p>
              <a:endParaRPr/>
            </a:p>
          </p:txBody>
        </p:sp>
        <p:sp>
          <p:nvSpPr>
            <p:cNvPr id="439" name="Straight Connector 9"/>
            <p:cNvSpPr/>
            <p:nvPr/>
          </p:nvSpPr>
          <p:spPr>
            <a:xfrm flipH="1">
              <a:off x="-1" y="-1"/>
              <a:ext cx="1" cy="590483"/>
            </a:xfrm>
            <a:prstGeom prst="line">
              <a:avLst/>
            </a:prstGeom>
            <a:noFill/>
            <a:ln w="57150" cap="flat">
              <a:solidFill>
                <a:srgbClr val="595959"/>
              </a:solidFill>
              <a:prstDash val="solid"/>
              <a:miter lim="800000"/>
            </a:ln>
            <a:effectLst/>
          </p:spPr>
          <p:txBody>
            <a:bodyPr wrap="square" lIns="45719" tIns="45719" rIns="45719" bIns="45719" numCol="1" anchor="t">
              <a:noAutofit/>
            </a:bodyPr>
            <a:lstStyle/>
            <a:p>
              <a:endParaRPr/>
            </a:p>
          </p:txBody>
        </p:sp>
      </p:grpSp>
      <p:sp>
        <p:nvSpPr>
          <p:cNvPr id="441" name="Rectangle 10"/>
          <p:cNvSpPr/>
          <p:nvPr/>
        </p:nvSpPr>
        <p:spPr>
          <a:xfrm>
            <a:off x="10748963" y="846137"/>
            <a:ext cx="723901" cy="625476"/>
          </a:xfrm>
          <a:prstGeom prst="rect">
            <a:avLst/>
          </a:prstGeom>
          <a:solidFill>
            <a:srgbClr val="50C2C1"/>
          </a:solidFill>
          <a:ln w="12700">
            <a:miter lim="400000"/>
          </a:ln>
        </p:spPr>
        <p:txBody>
          <a:bodyPr lIns="45719" rIns="45719" anchor="ctr"/>
          <a:lstStyle/>
          <a:p>
            <a:pPr algn="ctr">
              <a:defRPr>
                <a:solidFill>
                  <a:srgbClr val="262626"/>
                </a:solidFill>
              </a:defRPr>
            </a:pPr>
            <a:endParaRPr/>
          </a:p>
        </p:txBody>
      </p:sp>
      <p:sp>
        <p:nvSpPr>
          <p:cNvPr id="442" name="TextBox 11"/>
          <p:cNvSpPr txBox="1"/>
          <p:nvPr/>
        </p:nvSpPr>
        <p:spPr>
          <a:xfrm>
            <a:off x="7926099" y="1695249"/>
            <a:ext cx="3263901"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a:pPr>
            <a:r>
              <a:rPr dirty="0"/>
              <a:t>Helping</a:t>
            </a:r>
          </a:p>
          <a:p>
            <a:pPr>
              <a:defRPr sz="3600"/>
            </a:pPr>
            <a:r>
              <a:rPr dirty="0"/>
              <a:t>Your Business</a:t>
            </a:r>
          </a:p>
          <a:p>
            <a:pPr>
              <a:defRPr sz="3600"/>
            </a:pPr>
            <a:r>
              <a:rPr dirty="0"/>
              <a:t>Succeed</a:t>
            </a:r>
          </a:p>
        </p:txBody>
      </p:sp>
      <p:sp>
        <p:nvSpPr>
          <p:cNvPr id="443" name="TextBox 12"/>
          <p:cNvSpPr txBox="1"/>
          <p:nvPr/>
        </p:nvSpPr>
        <p:spPr>
          <a:xfrm>
            <a:off x="505307" y="631504"/>
            <a:ext cx="5303143" cy="1328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spcBef>
                <a:spcPts val="1000"/>
              </a:spcBef>
              <a:defRPr sz="2000">
                <a:solidFill>
                  <a:srgbClr val="888888"/>
                </a:solidFill>
              </a:defRPr>
            </a:lvl1pPr>
          </a:lstStyle>
          <a:p>
            <a:r>
              <a:rPr dirty="0">
                <a:solidFill>
                  <a:schemeClr val="tx1"/>
                </a:solidFill>
              </a:rPr>
              <a:t>We understand the hard work, dedication and passion that goes into running your business. </a:t>
            </a:r>
            <a:endParaRPr lang="en-US" dirty="0">
              <a:solidFill>
                <a:schemeClr val="tx1"/>
              </a:solidFill>
            </a:endParaRPr>
          </a:p>
          <a:p>
            <a:r>
              <a:rPr dirty="0">
                <a:solidFill>
                  <a:schemeClr val="tx1"/>
                </a:solidFill>
              </a:rPr>
              <a:t>We approach every client’s project with that same passion and dedication.</a:t>
            </a:r>
          </a:p>
        </p:txBody>
      </p:sp>
      <p:pic>
        <p:nvPicPr>
          <p:cNvPr id="444" name="Picture 1" descr="Picture 1"/>
          <p:cNvPicPr>
            <a:picLocks noChangeAspect="1"/>
          </p:cNvPicPr>
          <p:nvPr/>
        </p:nvPicPr>
        <p:blipFill>
          <a:blip r:embed="rId2"/>
          <a:stretch>
            <a:fillRect/>
          </a:stretch>
        </p:blipFill>
        <p:spPr>
          <a:xfrm>
            <a:off x="0" y="2245461"/>
            <a:ext cx="2729196" cy="4612539"/>
          </a:xfrm>
          <a:prstGeom prst="rect">
            <a:avLst/>
          </a:prstGeom>
          <a:ln w="12700">
            <a:miter lim="400000"/>
          </a:ln>
        </p:spPr>
      </p:pic>
      <p:pic>
        <p:nvPicPr>
          <p:cNvPr id="445" name="Picture 2" descr="Picture 2"/>
          <p:cNvPicPr>
            <a:picLocks noChangeAspect="1"/>
          </p:cNvPicPr>
          <p:nvPr/>
        </p:nvPicPr>
        <p:blipFill>
          <a:blip r:embed="rId3"/>
          <a:stretch>
            <a:fillRect/>
          </a:stretch>
        </p:blipFill>
        <p:spPr>
          <a:xfrm>
            <a:off x="2865833" y="2244436"/>
            <a:ext cx="2411897" cy="4622799"/>
          </a:xfrm>
          <a:prstGeom prst="rect">
            <a:avLst/>
          </a:prstGeom>
          <a:ln w="12700">
            <a:miter lim="400000"/>
          </a:ln>
        </p:spPr>
      </p:pic>
      <p:pic>
        <p:nvPicPr>
          <p:cNvPr id="446" name="Picture 14" descr="Picture 14"/>
          <p:cNvPicPr>
            <a:picLocks noChangeAspect="1"/>
          </p:cNvPicPr>
          <p:nvPr/>
        </p:nvPicPr>
        <p:blipFill>
          <a:blip r:embed="rId4"/>
          <a:stretch>
            <a:fillRect/>
          </a:stretch>
        </p:blipFill>
        <p:spPr>
          <a:xfrm>
            <a:off x="5413540" y="2244436"/>
            <a:ext cx="2148435" cy="462279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pSp>
        <p:nvGrpSpPr>
          <p:cNvPr id="454" name="Group 11"/>
          <p:cNvGrpSpPr/>
          <p:nvPr/>
        </p:nvGrpSpPr>
        <p:grpSpPr>
          <a:xfrm>
            <a:off x="1639314" y="598872"/>
            <a:ext cx="3589606" cy="3102214"/>
            <a:chOff x="0" y="0"/>
            <a:chExt cx="3589604" cy="3102213"/>
          </a:xfrm>
        </p:grpSpPr>
        <p:sp>
          <p:nvSpPr>
            <p:cNvPr id="448" name="Straight Connector 12"/>
            <p:cNvSpPr/>
            <p:nvPr/>
          </p:nvSpPr>
          <p:spPr>
            <a:xfrm>
              <a:off x="3587260" y="14067"/>
              <a:ext cx="2345" cy="3069098"/>
            </a:xfrm>
            <a:prstGeom prst="line">
              <a:avLst/>
            </a:prstGeom>
            <a:solidFill>
              <a:srgbClr val="262626"/>
            </a:solidFill>
            <a:ln w="57150" cap="flat">
              <a:solidFill>
                <a:srgbClr val="FFFFFF"/>
              </a:solidFill>
              <a:prstDash val="solid"/>
              <a:miter lim="800000"/>
            </a:ln>
            <a:effectLst/>
          </p:spPr>
          <p:txBody>
            <a:bodyPr wrap="square" lIns="45719" tIns="45719" rIns="45719" bIns="45719" numCol="1" anchor="t">
              <a:noAutofit/>
            </a:bodyPr>
            <a:lstStyle/>
            <a:p>
              <a:endParaRPr/>
            </a:p>
          </p:txBody>
        </p:sp>
        <p:grpSp>
          <p:nvGrpSpPr>
            <p:cNvPr id="453" name="Group 13"/>
            <p:cNvGrpSpPr/>
            <p:nvPr/>
          </p:nvGrpSpPr>
          <p:grpSpPr>
            <a:xfrm>
              <a:off x="-1" y="-1"/>
              <a:ext cx="3587262" cy="3102215"/>
              <a:chOff x="0" y="0"/>
              <a:chExt cx="3587260" cy="3102214"/>
            </a:xfrm>
          </p:grpSpPr>
          <p:sp>
            <p:nvSpPr>
              <p:cNvPr id="449" name="Straight Connector 14"/>
              <p:cNvSpPr/>
              <p:nvPr/>
            </p:nvSpPr>
            <p:spPr>
              <a:xfrm>
                <a:off x="0" y="3083164"/>
                <a:ext cx="3587261" cy="1"/>
              </a:xfrm>
              <a:prstGeom prst="line">
                <a:avLst/>
              </a:prstGeom>
              <a:solidFill>
                <a:srgbClr val="262626"/>
              </a:solidFill>
              <a:ln w="57150" cap="flat">
                <a:solidFill>
                  <a:srgbClr val="FFFFFF"/>
                </a:solidFill>
                <a:prstDash val="solid"/>
                <a:miter lim="800000"/>
              </a:ln>
              <a:effectLst/>
            </p:spPr>
            <p:txBody>
              <a:bodyPr wrap="square" lIns="45719" tIns="45719" rIns="45719" bIns="45719" numCol="1" anchor="t">
                <a:noAutofit/>
              </a:bodyPr>
              <a:lstStyle/>
              <a:p>
                <a:endParaRPr/>
              </a:p>
            </p:txBody>
          </p:sp>
          <p:sp>
            <p:nvSpPr>
              <p:cNvPr id="450" name="Straight Connector 16"/>
              <p:cNvSpPr/>
              <p:nvPr/>
            </p:nvSpPr>
            <p:spPr>
              <a:xfrm>
                <a:off x="0" y="14068"/>
                <a:ext cx="3587261" cy="1"/>
              </a:xfrm>
              <a:prstGeom prst="line">
                <a:avLst/>
              </a:prstGeom>
              <a:solidFill>
                <a:srgbClr val="262626"/>
              </a:solidFill>
              <a:ln w="57150" cap="flat">
                <a:solidFill>
                  <a:srgbClr val="FFFFFF"/>
                </a:solidFill>
                <a:prstDash val="solid"/>
                <a:miter lim="800000"/>
              </a:ln>
              <a:effectLst/>
            </p:spPr>
            <p:txBody>
              <a:bodyPr wrap="square" lIns="45719" tIns="45719" rIns="45719" bIns="45719" numCol="1" anchor="t">
                <a:noAutofit/>
              </a:bodyPr>
              <a:lstStyle/>
              <a:p>
                <a:endParaRPr/>
              </a:p>
            </p:txBody>
          </p:sp>
          <p:sp>
            <p:nvSpPr>
              <p:cNvPr id="451" name="Straight Connector 23"/>
              <p:cNvSpPr/>
              <p:nvPr/>
            </p:nvSpPr>
            <p:spPr>
              <a:xfrm flipH="1">
                <a:off x="0" y="0"/>
                <a:ext cx="1" cy="776069"/>
              </a:xfrm>
              <a:prstGeom prst="line">
                <a:avLst/>
              </a:prstGeom>
              <a:solidFill>
                <a:srgbClr val="262626"/>
              </a:solidFill>
              <a:ln w="57150" cap="flat">
                <a:solidFill>
                  <a:srgbClr val="FFFFFF"/>
                </a:solidFill>
                <a:prstDash val="solid"/>
                <a:miter lim="800000"/>
              </a:ln>
              <a:effectLst/>
            </p:spPr>
            <p:txBody>
              <a:bodyPr wrap="square" lIns="45719" tIns="45719" rIns="45719" bIns="45719" numCol="1" anchor="t">
                <a:noAutofit/>
              </a:bodyPr>
              <a:lstStyle/>
              <a:p>
                <a:endParaRPr/>
              </a:p>
            </p:txBody>
          </p:sp>
          <p:sp>
            <p:nvSpPr>
              <p:cNvPr id="452" name="Straight Connector 24"/>
              <p:cNvSpPr/>
              <p:nvPr/>
            </p:nvSpPr>
            <p:spPr>
              <a:xfrm flipH="1">
                <a:off x="0" y="2326146"/>
                <a:ext cx="1" cy="776069"/>
              </a:xfrm>
              <a:prstGeom prst="line">
                <a:avLst/>
              </a:prstGeom>
              <a:solidFill>
                <a:srgbClr val="262626"/>
              </a:solidFill>
              <a:ln w="57150" cap="flat">
                <a:solidFill>
                  <a:srgbClr val="FFFFFF"/>
                </a:solidFill>
                <a:prstDash val="solid"/>
                <a:miter lim="800000"/>
              </a:ln>
              <a:effectLst/>
            </p:spPr>
            <p:txBody>
              <a:bodyPr wrap="square" lIns="45719" tIns="45719" rIns="45719" bIns="45719" numCol="1" anchor="t">
                <a:noAutofit/>
              </a:bodyPr>
              <a:lstStyle/>
              <a:p>
                <a:endParaRPr/>
              </a:p>
            </p:txBody>
          </p:sp>
        </p:grpSp>
      </p:grpSp>
      <p:sp>
        <p:nvSpPr>
          <p:cNvPr id="455" name="TextBox 26"/>
          <p:cNvSpPr txBox="1"/>
          <p:nvPr/>
        </p:nvSpPr>
        <p:spPr>
          <a:xfrm>
            <a:off x="2592841" y="838771"/>
            <a:ext cx="1745220" cy="688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000">
                <a:solidFill>
                  <a:srgbClr val="FFFFFF"/>
                </a:solidFill>
              </a:defRPr>
            </a:lvl1pPr>
          </a:lstStyle>
          <a:p>
            <a:r>
              <a:t>Service</a:t>
            </a:r>
          </a:p>
        </p:txBody>
      </p:sp>
      <p:sp>
        <p:nvSpPr>
          <p:cNvPr id="456" name="Rectangle 27"/>
          <p:cNvSpPr txBox="1"/>
          <p:nvPr/>
        </p:nvSpPr>
        <p:spPr>
          <a:xfrm>
            <a:off x="1941072" y="1568767"/>
            <a:ext cx="2986089" cy="1861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1700">
                <a:solidFill>
                  <a:srgbClr val="FFFFFF"/>
                </a:solidFill>
              </a:defRPr>
            </a:pPr>
            <a:r>
              <a:rPr sz="2200"/>
              <a:t>“</a:t>
            </a:r>
            <a:r>
              <a:t>Excellent customer service is the number one job in any company! It is the personality of the company and the reason customers come back. Without customers there is no company!</a:t>
            </a:r>
            <a:r>
              <a:rPr sz="2200"/>
              <a:t>”</a:t>
            </a:r>
          </a:p>
        </p:txBody>
      </p:sp>
      <p:pic>
        <p:nvPicPr>
          <p:cNvPr id="457" name="Picture 15" descr="Picture 15"/>
          <p:cNvPicPr>
            <a:picLocks noChangeAspect="1"/>
          </p:cNvPicPr>
          <p:nvPr/>
        </p:nvPicPr>
        <p:blipFill>
          <a:blip r:embed="rId2"/>
          <a:stretch>
            <a:fillRect/>
          </a:stretch>
        </p:blipFill>
        <p:spPr>
          <a:xfrm>
            <a:off x="76668" y="1123071"/>
            <a:ext cx="2666532" cy="2079895"/>
          </a:xfrm>
          <a:prstGeom prst="rect">
            <a:avLst/>
          </a:prstGeom>
          <a:ln w="12700">
            <a:miter lim="400000"/>
          </a:ln>
        </p:spPr>
      </p:pic>
      <p:pic>
        <p:nvPicPr>
          <p:cNvPr id="458" name="Picture Placeholder 2"/>
          <p:cNvPicPr>
            <a:picLocks noChangeAspect="1"/>
          </p:cNvPicPr>
          <p:nvPr/>
        </p:nvPicPr>
        <p:blipFill rotWithShape="1">
          <a:blip r:embed="rId3" cstate="print">
            <a:extLst>
              <a:ext uri="{28A0092B-C50C-407E-A947-70E740481C1C}">
                <a14:useLocalDpi xmlns:a14="http://schemas.microsoft.com/office/drawing/2010/main" val="0"/>
              </a:ext>
            </a:extLst>
          </a:blip>
          <a:srcRect t="191" r="23700" b="13222"/>
          <a:stretch/>
        </p:blipFill>
        <p:spPr>
          <a:xfrm>
            <a:off x="3079251" y="1634836"/>
            <a:ext cx="5402628" cy="4182685"/>
          </a:xfrm>
          <a:custGeom>
            <a:avLst/>
            <a:gdLst/>
            <a:ahLst/>
            <a:cxnLst>
              <a:cxn ang="0">
                <a:pos x="wd2" y="hd2"/>
              </a:cxn>
              <a:cxn ang="5400000">
                <a:pos x="wd2" y="hd2"/>
              </a:cxn>
              <a:cxn ang="10800000">
                <a:pos x="wd2" y="hd2"/>
              </a:cxn>
              <a:cxn ang="16200000">
                <a:pos x="wd2" y="hd2"/>
              </a:cxn>
            </a:cxnLst>
            <a:rect l="0" t="0" r="r" b="b"/>
            <a:pathLst>
              <a:path w="21600" h="21600" extrusionOk="0">
                <a:moveTo>
                  <a:pt x="15278" y="0"/>
                </a:moveTo>
                <a:lnTo>
                  <a:pt x="13339" y="4229"/>
                </a:lnTo>
                <a:lnTo>
                  <a:pt x="15278" y="8458"/>
                </a:lnTo>
                <a:lnTo>
                  <a:pt x="19619" y="8458"/>
                </a:lnTo>
                <a:lnTo>
                  <a:pt x="21558" y="4229"/>
                </a:lnTo>
                <a:lnTo>
                  <a:pt x="19619" y="0"/>
                </a:lnTo>
                <a:lnTo>
                  <a:pt x="15278" y="0"/>
                </a:lnTo>
                <a:close/>
                <a:moveTo>
                  <a:pt x="8630" y="4592"/>
                </a:moveTo>
                <a:lnTo>
                  <a:pt x="6690" y="8822"/>
                </a:lnTo>
                <a:lnTo>
                  <a:pt x="8630" y="13051"/>
                </a:lnTo>
                <a:lnTo>
                  <a:pt x="12970" y="13051"/>
                </a:lnTo>
                <a:lnTo>
                  <a:pt x="14910" y="8822"/>
                </a:lnTo>
                <a:lnTo>
                  <a:pt x="12970" y="4592"/>
                </a:lnTo>
                <a:lnTo>
                  <a:pt x="8630" y="4592"/>
                </a:lnTo>
                <a:close/>
                <a:moveTo>
                  <a:pt x="15320" y="8912"/>
                </a:moveTo>
                <a:lnTo>
                  <a:pt x="13379" y="13142"/>
                </a:lnTo>
                <a:lnTo>
                  <a:pt x="15320" y="17371"/>
                </a:lnTo>
                <a:lnTo>
                  <a:pt x="19659" y="17371"/>
                </a:lnTo>
                <a:lnTo>
                  <a:pt x="21600" y="13142"/>
                </a:lnTo>
                <a:lnTo>
                  <a:pt x="19659" y="8912"/>
                </a:lnTo>
                <a:lnTo>
                  <a:pt x="15320" y="8912"/>
                </a:lnTo>
                <a:close/>
                <a:moveTo>
                  <a:pt x="1941" y="8955"/>
                </a:moveTo>
                <a:lnTo>
                  <a:pt x="0" y="13184"/>
                </a:lnTo>
                <a:lnTo>
                  <a:pt x="1941" y="17415"/>
                </a:lnTo>
                <a:lnTo>
                  <a:pt x="6280" y="17415"/>
                </a:lnTo>
                <a:lnTo>
                  <a:pt x="8221" y="13184"/>
                </a:lnTo>
                <a:lnTo>
                  <a:pt x="6280" y="8955"/>
                </a:lnTo>
                <a:lnTo>
                  <a:pt x="1941" y="8955"/>
                </a:lnTo>
                <a:close/>
                <a:moveTo>
                  <a:pt x="8630" y="13142"/>
                </a:moveTo>
                <a:lnTo>
                  <a:pt x="6690" y="17371"/>
                </a:lnTo>
                <a:lnTo>
                  <a:pt x="8630" y="21600"/>
                </a:lnTo>
                <a:lnTo>
                  <a:pt x="12970" y="21600"/>
                </a:lnTo>
                <a:lnTo>
                  <a:pt x="14910" y="17371"/>
                </a:lnTo>
                <a:lnTo>
                  <a:pt x="12970" y="13142"/>
                </a:lnTo>
                <a:lnTo>
                  <a:pt x="8630" y="13142"/>
                </a:lnTo>
                <a:close/>
              </a:path>
            </a:pathLst>
          </a:custGeom>
          <a:ln w="12700">
            <a:miter lim="400000"/>
          </a:ln>
        </p:spPr>
      </p:pic>
      <p:sp>
        <p:nvSpPr>
          <p:cNvPr id="459" name="Rectangle 20"/>
          <p:cNvSpPr txBox="1"/>
          <p:nvPr/>
        </p:nvSpPr>
        <p:spPr>
          <a:xfrm>
            <a:off x="8783639" y="2075180"/>
            <a:ext cx="2951162" cy="283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rPr dirty="0"/>
              <a:t>At G4, we understand what you need </a:t>
            </a:r>
            <a:r>
              <a:rPr lang="en-US" dirty="0"/>
              <a:t>-</a:t>
            </a:r>
            <a:r>
              <a:rPr dirty="0"/>
              <a:t> and it’s as simple as this…</a:t>
            </a:r>
            <a:r>
              <a:rPr lang="en-US" dirty="0"/>
              <a:t> </a:t>
            </a:r>
            <a:r>
              <a:rPr dirty="0"/>
              <a:t>someone who picks up the phone when you call and follows through on your request. </a:t>
            </a:r>
            <a:endParaRPr sz="1400" dirty="0"/>
          </a:p>
          <a:p>
            <a:pPr>
              <a:defRPr sz="1400">
                <a:solidFill>
                  <a:srgbClr val="FFFFFF"/>
                </a:solidFill>
              </a:defRPr>
            </a:pPr>
            <a:endParaRPr sz="1400" dirty="0"/>
          </a:p>
          <a:p>
            <a:pPr>
              <a:defRPr sz="1400">
                <a:solidFill>
                  <a:srgbClr val="FFFFFF"/>
                </a:solidFill>
              </a:defRPr>
            </a:pPr>
            <a:r>
              <a:rPr dirty="0"/>
              <a:t>Together, we will work to define and execute your vision. As a San Diego boutique agency, our team is just around the corner.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
          <p:cNvPicPr>
            <a:picLocks noGrp="1" noChangeAspect="1"/>
          </p:cNvPicPr>
          <p:nvPr>
            <p:ph type="pic" sz="half" idx="13"/>
          </p:nvPr>
        </p:nvPicPr>
        <p:blipFill rotWithShape="1">
          <a:blip r:embed="rId2" cstate="print">
            <a:extLst>
              <a:ext uri="{28A0092B-C50C-407E-A947-70E740481C1C}">
                <a14:useLocalDpi xmlns:a14="http://schemas.microsoft.com/office/drawing/2010/main" val="0"/>
              </a:ext>
            </a:extLst>
          </a:blip>
          <a:srcRect l="12667" r="15111"/>
          <a:stretch/>
        </p:blipFill>
        <p:spPr>
          <a:xfrm>
            <a:off x="7112000" y="2169155"/>
            <a:ext cx="5080000" cy="4688845"/>
          </a:xfrm>
        </p:spPr>
      </p:pic>
      <p:sp>
        <p:nvSpPr>
          <p:cNvPr id="461" name="Rectangle 3"/>
          <p:cNvSpPr txBox="1"/>
          <p:nvPr/>
        </p:nvSpPr>
        <p:spPr>
          <a:xfrm>
            <a:off x="733627" y="1478280"/>
            <a:ext cx="4558008" cy="3901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spcBef>
                <a:spcPts val="1000"/>
              </a:spcBef>
              <a:buClr>
                <a:srgbClr val="5BC2C1"/>
              </a:buClr>
              <a:buSzPct val="100000"/>
              <a:buChar char="▪"/>
              <a:defRPr sz="2100"/>
            </a:pPr>
            <a:r>
              <a:t>WordPress or HTML Development</a:t>
            </a:r>
          </a:p>
          <a:p>
            <a:pPr marL="285750" indent="-285750">
              <a:spcBef>
                <a:spcPts val="1000"/>
              </a:spcBef>
              <a:buClr>
                <a:srgbClr val="5BC2C1"/>
              </a:buClr>
              <a:buSzPct val="100000"/>
              <a:buChar char="▪"/>
              <a:defRPr sz="2100"/>
            </a:pPr>
            <a:r>
              <a:t>eCommerce Development</a:t>
            </a:r>
          </a:p>
          <a:p>
            <a:pPr marL="285750" indent="-285750">
              <a:spcBef>
                <a:spcPts val="1000"/>
              </a:spcBef>
              <a:buClr>
                <a:srgbClr val="5BC2C1"/>
              </a:buClr>
              <a:buSzPct val="100000"/>
              <a:buChar char="▪"/>
              <a:defRPr sz="2100"/>
            </a:pPr>
            <a:r>
              <a:t>Design: Branding, Logos, Graphics, Brochures, etc. </a:t>
            </a:r>
          </a:p>
          <a:p>
            <a:pPr marL="285750" indent="-285750">
              <a:spcBef>
                <a:spcPts val="1000"/>
              </a:spcBef>
              <a:buClr>
                <a:srgbClr val="5BC2C1"/>
              </a:buClr>
              <a:buSzPct val="100000"/>
              <a:buChar char="▪"/>
              <a:defRPr sz="2100"/>
            </a:pPr>
            <a:r>
              <a:t>Experts in Photoshop, Illustrator &amp; other Adobe Suite products</a:t>
            </a:r>
          </a:p>
          <a:p>
            <a:pPr marL="285750" indent="-285750">
              <a:spcBef>
                <a:spcPts val="1000"/>
              </a:spcBef>
              <a:buClr>
                <a:srgbClr val="5BC2C1"/>
              </a:buClr>
              <a:buSzPct val="100000"/>
              <a:buChar char="▪"/>
              <a:defRPr sz="2100"/>
            </a:pPr>
            <a:r>
              <a:t>Foundation and Bootstrap Frameworks</a:t>
            </a:r>
          </a:p>
          <a:p>
            <a:pPr marL="285750" indent="-285750">
              <a:spcBef>
                <a:spcPts val="1000"/>
              </a:spcBef>
              <a:buClr>
                <a:srgbClr val="5BC2C1"/>
              </a:buClr>
              <a:buSzPct val="100000"/>
              <a:buChar char="▪"/>
              <a:defRPr sz="2100"/>
            </a:pPr>
            <a:r>
              <a:t>Database Development (MySQL, .Net)</a:t>
            </a:r>
          </a:p>
        </p:txBody>
      </p:sp>
      <p:sp>
        <p:nvSpPr>
          <p:cNvPr id="462" name="Straight Connector 7"/>
          <p:cNvSpPr/>
          <p:nvPr/>
        </p:nvSpPr>
        <p:spPr>
          <a:xfrm>
            <a:off x="728361" y="762982"/>
            <a:ext cx="1574802" cy="1"/>
          </a:xfrm>
          <a:prstGeom prst="line">
            <a:avLst/>
          </a:prstGeom>
          <a:ln w="57150">
            <a:solidFill>
              <a:srgbClr val="50C2C1"/>
            </a:solidFill>
            <a:miter/>
          </a:ln>
        </p:spPr>
        <p:txBody>
          <a:bodyPr lIns="45719" rIns="45719"/>
          <a:lstStyle/>
          <a:p>
            <a:endParaRPr/>
          </a:p>
        </p:txBody>
      </p:sp>
      <p:sp>
        <p:nvSpPr>
          <p:cNvPr id="465" name="Rectangle 5"/>
          <p:cNvSpPr/>
          <p:nvPr/>
        </p:nvSpPr>
        <p:spPr>
          <a:xfrm>
            <a:off x="6105525" y="657225"/>
            <a:ext cx="2955925" cy="2222500"/>
          </a:xfrm>
          <a:prstGeom prst="rect">
            <a:avLst/>
          </a:prstGeom>
          <a:ln w="57150">
            <a:solidFill>
              <a:srgbClr val="595959"/>
            </a:solidFill>
            <a:miter/>
          </a:ln>
        </p:spPr>
        <p:txBody>
          <a:bodyPr lIns="45719" rIns="45719" anchor="ctr"/>
          <a:lstStyle/>
          <a:p>
            <a:pPr algn="ctr">
              <a:defRPr>
                <a:solidFill>
                  <a:srgbClr val="595959"/>
                </a:solidFill>
              </a:defRPr>
            </a:pPr>
            <a:endParaRPr/>
          </a:p>
        </p:txBody>
      </p:sp>
      <p:sp>
        <p:nvSpPr>
          <p:cNvPr id="466" name="TextBox 15"/>
          <p:cNvSpPr txBox="1"/>
          <p:nvPr/>
        </p:nvSpPr>
        <p:spPr>
          <a:xfrm>
            <a:off x="6245418" y="852398"/>
            <a:ext cx="3263901"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a:pPr>
            <a:r>
              <a:t>Technical</a:t>
            </a:r>
          </a:p>
          <a:p>
            <a:pPr>
              <a:defRPr sz="3600"/>
            </a:pPr>
            <a:r>
              <a:t>Capabilities</a:t>
            </a:r>
          </a:p>
        </p:txBody>
      </p:sp>
      <p:sp>
        <p:nvSpPr>
          <p:cNvPr id="467" name="Rectangle 16"/>
          <p:cNvSpPr/>
          <p:nvPr/>
        </p:nvSpPr>
        <p:spPr>
          <a:xfrm>
            <a:off x="8741567" y="372844"/>
            <a:ext cx="639764" cy="515939"/>
          </a:xfrm>
          <a:prstGeom prst="rect">
            <a:avLst/>
          </a:prstGeom>
          <a:solidFill>
            <a:srgbClr val="50C2C1"/>
          </a:solidFill>
          <a:ln w="12700">
            <a:miter lim="400000"/>
          </a:ln>
        </p:spPr>
        <p:txBody>
          <a:bodyPr lIns="45719" rIns="45719"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pull dir="u"/>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TextBox 4"/>
          <p:cNvSpPr txBox="1"/>
          <p:nvPr/>
        </p:nvSpPr>
        <p:spPr>
          <a:xfrm>
            <a:off x="814190" y="1128441"/>
            <a:ext cx="2240355"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5400"/>
            </a:lvl1pPr>
          </a:lstStyle>
          <a:p>
            <a:r>
              <a:rPr sz="4600" dirty="0"/>
              <a:t>Branding</a:t>
            </a:r>
          </a:p>
        </p:txBody>
      </p:sp>
      <p:sp>
        <p:nvSpPr>
          <p:cNvPr id="478" name="Rectangle 6"/>
          <p:cNvSpPr/>
          <p:nvPr/>
        </p:nvSpPr>
        <p:spPr>
          <a:xfrm>
            <a:off x="502795" y="454032"/>
            <a:ext cx="2954340" cy="2222501"/>
          </a:xfrm>
          <a:prstGeom prst="rect">
            <a:avLst/>
          </a:prstGeom>
          <a:ln w="57150">
            <a:solidFill>
              <a:srgbClr val="595959"/>
            </a:solidFill>
            <a:miter/>
          </a:ln>
        </p:spPr>
        <p:txBody>
          <a:bodyPr lIns="45719" rIns="45719" anchor="ctr"/>
          <a:lstStyle/>
          <a:p>
            <a:pPr algn="ctr">
              <a:defRPr>
                <a:solidFill>
                  <a:srgbClr val="FFFFFF"/>
                </a:solidFill>
              </a:defRPr>
            </a:pPr>
            <a:endParaRPr/>
          </a:p>
        </p:txBody>
      </p:sp>
      <p:sp>
        <p:nvSpPr>
          <p:cNvPr id="479" name="Rectangle 7"/>
          <p:cNvSpPr/>
          <p:nvPr/>
        </p:nvSpPr>
        <p:spPr>
          <a:xfrm>
            <a:off x="1660082" y="2351865"/>
            <a:ext cx="639765" cy="517526"/>
          </a:xfrm>
          <a:prstGeom prst="rect">
            <a:avLst/>
          </a:prstGeom>
          <a:solidFill>
            <a:srgbClr val="50C2C1"/>
          </a:solidFill>
          <a:ln w="12700">
            <a:miter lim="400000"/>
          </a:ln>
        </p:spPr>
        <p:txBody>
          <a:bodyPr lIns="45719" rIns="45719" anchor="ctr"/>
          <a:lstStyle/>
          <a:p>
            <a:pPr algn="ctr">
              <a:defRPr>
                <a:solidFill>
                  <a:srgbClr val="FFFFFF"/>
                </a:solidFill>
              </a:defRPr>
            </a:pPr>
            <a:endParaRPr/>
          </a:p>
        </p:txBody>
      </p:sp>
      <p:sp>
        <p:nvSpPr>
          <p:cNvPr id="480" name="TextBox 9"/>
          <p:cNvSpPr txBox="1"/>
          <p:nvPr/>
        </p:nvSpPr>
        <p:spPr>
          <a:xfrm>
            <a:off x="668734" y="3522943"/>
            <a:ext cx="1620955"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0473" indent="-180473">
              <a:buSzPct val="100000"/>
              <a:buChar char="•"/>
              <a:defRPr sz="2100"/>
            </a:pPr>
            <a:r>
              <a:rPr dirty="0"/>
              <a:t>Logo Design</a:t>
            </a:r>
          </a:p>
          <a:p>
            <a:pPr marL="180473" indent="-180473">
              <a:buSzPct val="100000"/>
              <a:buChar char="•"/>
              <a:defRPr sz="2100"/>
            </a:pPr>
            <a:r>
              <a:rPr dirty="0"/>
              <a:t>Brochures</a:t>
            </a:r>
          </a:p>
          <a:p>
            <a:pPr marL="180473" indent="-180473">
              <a:buSzPct val="100000"/>
              <a:buChar char="•"/>
              <a:defRPr sz="2100"/>
            </a:pPr>
            <a:r>
              <a:rPr dirty="0"/>
              <a:t>Flyers</a:t>
            </a:r>
          </a:p>
          <a:p>
            <a:pPr marL="180473" indent="-180473">
              <a:buSzPct val="100000"/>
              <a:buChar char="•"/>
              <a:defRPr sz="2100"/>
            </a:pPr>
            <a:r>
              <a:rPr dirty="0"/>
              <a:t>Tri-Folds</a:t>
            </a:r>
          </a:p>
          <a:p>
            <a:pPr marL="180473" indent="-180473">
              <a:buSzPct val="100000"/>
              <a:buChar char="•"/>
              <a:defRPr sz="2100"/>
            </a:pPr>
            <a:r>
              <a:rPr dirty="0"/>
              <a:t>Infographics</a:t>
            </a:r>
            <a:endParaRPr lang="en-US" dirty="0"/>
          </a:p>
          <a:p>
            <a:pPr marL="180473" indent="-180473">
              <a:buSzPct val="100000"/>
              <a:buChar char="•"/>
              <a:defRPr sz="2100"/>
            </a:pPr>
            <a:r>
              <a:rPr lang="en-US" dirty="0"/>
              <a:t>Packaging</a:t>
            </a:r>
            <a:endParaRPr dirty="0"/>
          </a:p>
        </p:txBody>
      </p:sp>
      <p:pic>
        <p:nvPicPr>
          <p:cNvPr id="487" name="Picture 17" descr="Picture 17"/>
          <p:cNvPicPr>
            <a:picLocks noChangeAspect="1"/>
          </p:cNvPicPr>
          <p:nvPr/>
        </p:nvPicPr>
        <p:blipFill>
          <a:blip r:embed="rId2"/>
          <a:stretch>
            <a:fillRect/>
          </a:stretch>
        </p:blipFill>
        <p:spPr>
          <a:xfrm>
            <a:off x="5569526" y="3136297"/>
            <a:ext cx="6622473" cy="3725143"/>
          </a:xfrm>
          <a:prstGeom prst="rect">
            <a:avLst/>
          </a:prstGeom>
          <a:ln w="12700">
            <a:miter lim="400000"/>
          </a:ln>
        </p:spPr>
      </p:pic>
      <p:pic>
        <p:nvPicPr>
          <p:cNvPr id="483" name="Picture 11" descr="Picture 11"/>
          <p:cNvPicPr>
            <a:picLocks noChangeAspect="1"/>
          </p:cNvPicPr>
          <p:nvPr/>
        </p:nvPicPr>
        <p:blipFill>
          <a:blip r:embed="rId3"/>
          <a:stretch>
            <a:fillRect/>
          </a:stretch>
        </p:blipFill>
        <p:spPr>
          <a:xfrm>
            <a:off x="9447077" y="430858"/>
            <a:ext cx="2329675" cy="2308548"/>
          </a:xfrm>
          <a:prstGeom prst="rect">
            <a:avLst/>
          </a:prstGeom>
          <a:ln w="12700">
            <a:miter lim="400000"/>
          </a:ln>
        </p:spPr>
      </p:pic>
      <p:pic>
        <p:nvPicPr>
          <p:cNvPr id="486" name="Picture 7" descr="Picture 7"/>
          <p:cNvPicPr>
            <a:picLocks noChangeAspect="1"/>
          </p:cNvPicPr>
          <p:nvPr/>
        </p:nvPicPr>
        <p:blipFill>
          <a:blip r:embed="rId4"/>
          <a:stretch>
            <a:fillRect/>
          </a:stretch>
        </p:blipFill>
        <p:spPr>
          <a:xfrm>
            <a:off x="3192511" y="1277037"/>
            <a:ext cx="3159169" cy="3913598"/>
          </a:xfrm>
          <a:prstGeom prst="rect">
            <a:avLst/>
          </a:prstGeom>
          <a:ln w="12700">
            <a:miter lim="400000"/>
          </a:ln>
        </p:spPr>
      </p:pic>
      <p:pic>
        <p:nvPicPr>
          <p:cNvPr id="13" name="Picture 12" descr="Picture 12"/>
          <p:cNvPicPr>
            <a:picLocks noChangeAspect="1"/>
          </p:cNvPicPr>
          <p:nvPr/>
        </p:nvPicPr>
        <p:blipFill>
          <a:blip r:embed="rId5"/>
          <a:stretch>
            <a:fillRect/>
          </a:stretch>
        </p:blipFill>
        <p:spPr>
          <a:xfrm>
            <a:off x="6745104" y="430858"/>
            <a:ext cx="2308548" cy="2308548"/>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Rectangle 38"/>
          <p:cNvSpPr txBox="1"/>
          <p:nvPr/>
        </p:nvSpPr>
        <p:spPr>
          <a:xfrm>
            <a:off x="8054892" y="-62099"/>
            <a:ext cx="2630789" cy="192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i="1"/>
            </a:pPr>
            <a:r>
              <a:t> </a:t>
            </a:r>
            <a:r>
              <a:rPr sz="12000">
                <a:solidFill>
                  <a:srgbClr val="D9D9D9"/>
                </a:solidFill>
                <a:latin typeface="Times"/>
                <a:ea typeface="Times"/>
                <a:cs typeface="Times"/>
                <a:sym typeface="Times"/>
              </a:rPr>
              <a:t>“</a:t>
            </a:r>
          </a:p>
        </p:txBody>
      </p:sp>
      <p:sp>
        <p:nvSpPr>
          <p:cNvPr id="490" name="Round Diagonal Corner Rectangle 17"/>
          <p:cNvSpPr/>
          <p:nvPr/>
        </p:nvSpPr>
        <p:spPr>
          <a:xfrm flipH="1">
            <a:off x="825499" y="2047960"/>
            <a:ext cx="1746251" cy="1641476"/>
          </a:xfrm>
          <a:custGeom>
            <a:avLst/>
            <a:gdLst/>
            <a:ahLst/>
            <a:cxnLst>
              <a:cxn ang="0">
                <a:pos x="wd2" y="hd2"/>
              </a:cxn>
              <a:cxn ang="5400000">
                <a:pos x="wd2" y="hd2"/>
              </a:cxn>
              <a:cxn ang="10800000">
                <a:pos x="wd2" y="hd2"/>
              </a:cxn>
              <a:cxn ang="16200000">
                <a:pos x="wd2" y="hd2"/>
              </a:cxn>
            </a:cxnLst>
            <a:rect l="0" t="0" r="r" b="b"/>
            <a:pathLst>
              <a:path w="21600" h="21600" extrusionOk="0">
                <a:moveTo>
                  <a:pt x="3384" y="0"/>
                </a:moveTo>
                <a:lnTo>
                  <a:pt x="21600" y="0"/>
                </a:lnTo>
                <a:lnTo>
                  <a:pt x="21600" y="18000"/>
                </a:lnTo>
                <a:cubicBezTo>
                  <a:pt x="21600" y="19988"/>
                  <a:pt x="20085" y="21600"/>
                  <a:pt x="18216" y="21600"/>
                </a:cubicBezTo>
                <a:lnTo>
                  <a:pt x="0" y="21600"/>
                </a:lnTo>
                <a:lnTo>
                  <a:pt x="0" y="3600"/>
                </a:lnTo>
                <a:cubicBezTo>
                  <a:pt x="0" y="1612"/>
                  <a:pt x="1515" y="0"/>
                  <a:pt x="3384" y="0"/>
                </a:cubicBezTo>
                <a:close/>
              </a:path>
            </a:pathLst>
          </a:custGeom>
          <a:solidFill>
            <a:srgbClr val="50C2C1"/>
          </a:solidFill>
          <a:ln w="12700">
            <a:miter lim="400000"/>
          </a:ln>
        </p:spPr>
        <p:txBody>
          <a:bodyPr lIns="45719" rIns="45719" anchor="ctr"/>
          <a:lstStyle/>
          <a:p>
            <a:pPr algn="ctr">
              <a:defRPr sz="7200">
                <a:solidFill>
                  <a:srgbClr val="FFFFFF"/>
                </a:solidFill>
              </a:defRPr>
            </a:pPr>
            <a:endParaRPr/>
          </a:p>
        </p:txBody>
      </p:sp>
      <p:sp>
        <p:nvSpPr>
          <p:cNvPr id="491" name="Round Diagonal Corner Rectangle 18"/>
          <p:cNvSpPr/>
          <p:nvPr/>
        </p:nvSpPr>
        <p:spPr>
          <a:xfrm>
            <a:off x="2817812" y="2287672"/>
            <a:ext cx="1746251" cy="1641476"/>
          </a:xfrm>
          <a:custGeom>
            <a:avLst/>
            <a:gdLst/>
            <a:ahLst/>
            <a:cxnLst>
              <a:cxn ang="0">
                <a:pos x="wd2" y="hd2"/>
              </a:cxn>
              <a:cxn ang="5400000">
                <a:pos x="wd2" y="hd2"/>
              </a:cxn>
              <a:cxn ang="10800000">
                <a:pos x="wd2" y="hd2"/>
              </a:cxn>
              <a:cxn ang="16200000">
                <a:pos x="wd2" y="hd2"/>
              </a:cxn>
            </a:cxnLst>
            <a:rect l="0" t="0" r="r" b="b"/>
            <a:pathLst>
              <a:path w="21600" h="21600" extrusionOk="0">
                <a:moveTo>
                  <a:pt x="3384" y="0"/>
                </a:moveTo>
                <a:lnTo>
                  <a:pt x="21600" y="0"/>
                </a:lnTo>
                <a:lnTo>
                  <a:pt x="21600" y="18000"/>
                </a:lnTo>
                <a:cubicBezTo>
                  <a:pt x="21600" y="19988"/>
                  <a:pt x="20085" y="21600"/>
                  <a:pt x="18216" y="21600"/>
                </a:cubicBezTo>
                <a:lnTo>
                  <a:pt x="0" y="21600"/>
                </a:lnTo>
                <a:lnTo>
                  <a:pt x="0" y="3600"/>
                </a:lnTo>
                <a:cubicBezTo>
                  <a:pt x="0" y="1612"/>
                  <a:pt x="1515" y="0"/>
                  <a:pt x="3384" y="0"/>
                </a:cubicBezTo>
                <a:close/>
              </a:path>
            </a:pathLst>
          </a:custGeom>
          <a:solidFill>
            <a:srgbClr val="262626"/>
          </a:solidFill>
          <a:ln w="12700">
            <a:miter lim="400000"/>
          </a:ln>
        </p:spPr>
        <p:txBody>
          <a:bodyPr lIns="45719" rIns="45719" anchor="ctr"/>
          <a:lstStyle/>
          <a:p>
            <a:pPr algn="ctr">
              <a:defRPr sz="7200">
                <a:solidFill>
                  <a:srgbClr val="FFFFFF"/>
                </a:solidFill>
              </a:defRPr>
            </a:pPr>
            <a:endParaRPr/>
          </a:p>
        </p:txBody>
      </p:sp>
      <p:sp>
        <p:nvSpPr>
          <p:cNvPr id="492" name="Round Diagonal Corner Rectangle 19"/>
          <p:cNvSpPr/>
          <p:nvPr/>
        </p:nvSpPr>
        <p:spPr>
          <a:xfrm>
            <a:off x="1073149" y="3929148"/>
            <a:ext cx="1744664" cy="1643062"/>
          </a:xfrm>
          <a:custGeom>
            <a:avLst/>
            <a:gdLst/>
            <a:ahLst/>
            <a:cxnLst>
              <a:cxn ang="0">
                <a:pos x="wd2" y="hd2"/>
              </a:cxn>
              <a:cxn ang="5400000">
                <a:pos x="wd2" y="hd2"/>
              </a:cxn>
              <a:cxn ang="10800000">
                <a:pos x="wd2" y="hd2"/>
              </a:cxn>
              <a:cxn ang="16200000">
                <a:pos x="wd2" y="hd2"/>
              </a:cxn>
            </a:cxnLst>
            <a:rect l="0" t="0" r="r" b="b"/>
            <a:pathLst>
              <a:path w="21600" h="21600" extrusionOk="0">
                <a:moveTo>
                  <a:pt x="3390" y="0"/>
                </a:moveTo>
                <a:lnTo>
                  <a:pt x="21600" y="0"/>
                </a:lnTo>
                <a:lnTo>
                  <a:pt x="21600" y="18000"/>
                </a:lnTo>
                <a:cubicBezTo>
                  <a:pt x="21600" y="19988"/>
                  <a:pt x="20082" y="21600"/>
                  <a:pt x="18210" y="21600"/>
                </a:cubicBezTo>
                <a:lnTo>
                  <a:pt x="0" y="21600"/>
                </a:lnTo>
                <a:lnTo>
                  <a:pt x="0" y="3600"/>
                </a:lnTo>
                <a:cubicBezTo>
                  <a:pt x="0" y="1612"/>
                  <a:pt x="1518" y="0"/>
                  <a:pt x="3390" y="0"/>
                </a:cubicBezTo>
                <a:close/>
              </a:path>
            </a:pathLst>
          </a:custGeom>
          <a:solidFill>
            <a:srgbClr val="262626"/>
          </a:solidFill>
          <a:ln w="12700">
            <a:miter lim="400000"/>
          </a:ln>
        </p:spPr>
        <p:txBody>
          <a:bodyPr lIns="45719" rIns="45719" anchor="ctr"/>
          <a:lstStyle/>
          <a:p>
            <a:pPr algn="ctr">
              <a:defRPr sz="7200">
                <a:solidFill>
                  <a:srgbClr val="FFFFFF"/>
                </a:solidFill>
              </a:defRPr>
            </a:pPr>
            <a:endParaRPr/>
          </a:p>
        </p:txBody>
      </p:sp>
      <p:sp>
        <p:nvSpPr>
          <p:cNvPr id="493" name="Round Diagonal Corner Rectangle 20"/>
          <p:cNvSpPr/>
          <p:nvPr/>
        </p:nvSpPr>
        <p:spPr>
          <a:xfrm flipH="1">
            <a:off x="3111499" y="4222834"/>
            <a:ext cx="1746251" cy="1643064"/>
          </a:xfrm>
          <a:custGeom>
            <a:avLst/>
            <a:gdLst/>
            <a:ahLst/>
            <a:cxnLst>
              <a:cxn ang="0">
                <a:pos x="wd2" y="hd2"/>
              </a:cxn>
              <a:cxn ang="5400000">
                <a:pos x="wd2" y="hd2"/>
              </a:cxn>
              <a:cxn ang="10800000">
                <a:pos x="wd2" y="hd2"/>
              </a:cxn>
              <a:cxn ang="16200000">
                <a:pos x="wd2" y="hd2"/>
              </a:cxn>
            </a:cxnLst>
            <a:rect l="0" t="0" r="r" b="b"/>
            <a:pathLst>
              <a:path w="21600" h="21600" extrusionOk="0">
                <a:moveTo>
                  <a:pt x="3387" y="0"/>
                </a:moveTo>
                <a:lnTo>
                  <a:pt x="21600" y="0"/>
                </a:lnTo>
                <a:lnTo>
                  <a:pt x="21600" y="18000"/>
                </a:lnTo>
                <a:cubicBezTo>
                  <a:pt x="21600" y="19988"/>
                  <a:pt x="20083" y="21600"/>
                  <a:pt x="18213" y="21600"/>
                </a:cubicBezTo>
                <a:lnTo>
                  <a:pt x="0" y="21600"/>
                </a:lnTo>
                <a:lnTo>
                  <a:pt x="0" y="3600"/>
                </a:lnTo>
                <a:cubicBezTo>
                  <a:pt x="0" y="1612"/>
                  <a:pt x="1517" y="0"/>
                  <a:pt x="3387" y="0"/>
                </a:cubicBezTo>
                <a:close/>
              </a:path>
            </a:pathLst>
          </a:custGeom>
          <a:solidFill>
            <a:srgbClr val="50C2C1"/>
          </a:solidFill>
          <a:ln w="12700">
            <a:miter lim="400000"/>
          </a:ln>
        </p:spPr>
        <p:txBody>
          <a:bodyPr lIns="45719" rIns="45719" anchor="ctr"/>
          <a:lstStyle/>
          <a:p>
            <a:pPr algn="ctr">
              <a:defRPr sz="7200">
                <a:solidFill>
                  <a:srgbClr val="FFFFFF"/>
                </a:solidFill>
              </a:defRPr>
            </a:pPr>
            <a:endParaRPr/>
          </a:p>
        </p:txBody>
      </p:sp>
      <p:sp>
        <p:nvSpPr>
          <p:cNvPr id="494" name="TextBox 21"/>
          <p:cNvSpPr txBox="1"/>
          <p:nvPr/>
        </p:nvSpPr>
        <p:spPr>
          <a:xfrm>
            <a:off x="779462" y="494649"/>
            <a:ext cx="7676551" cy="891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5400"/>
            </a:lvl1pPr>
          </a:lstStyle>
          <a:p>
            <a:r>
              <a:t>More</a:t>
            </a:r>
          </a:p>
        </p:txBody>
      </p:sp>
      <p:sp>
        <p:nvSpPr>
          <p:cNvPr id="495" name="Rectangle 31"/>
          <p:cNvSpPr/>
          <p:nvPr/>
        </p:nvSpPr>
        <p:spPr>
          <a:xfrm flipH="1">
            <a:off x="8682821" y="821466"/>
            <a:ext cx="45720" cy="1812198"/>
          </a:xfrm>
          <a:prstGeom prst="rect">
            <a:avLst/>
          </a:prstGeom>
          <a:solidFill>
            <a:srgbClr val="50C2C1"/>
          </a:solidFill>
          <a:ln w="12700">
            <a:miter lim="400000"/>
          </a:ln>
        </p:spPr>
        <p:txBody>
          <a:bodyPr lIns="45719" rIns="45719" anchor="ctr"/>
          <a:lstStyle/>
          <a:p>
            <a:pPr algn="ctr">
              <a:defRPr>
                <a:solidFill>
                  <a:srgbClr val="FFFFFF"/>
                </a:solidFill>
              </a:defRPr>
            </a:pPr>
            <a:endParaRPr/>
          </a:p>
        </p:txBody>
      </p:sp>
      <p:sp>
        <p:nvSpPr>
          <p:cNvPr id="496" name="Rectangle 1"/>
          <p:cNvSpPr txBox="1"/>
          <p:nvPr/>
        </p:nvSpPr>
        <p:spPr>
          <a:xfrm>
            <a:off x="8885280" y="715035"/>
            <a:ext cx="2630789" cy="3228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i="1"/>
            </a:pPr>
            <a:r>
              <a:t>G4 Design House offers an easy and quick solution for quality content. I can trust the content I receive back will be well written, researched, and will align with my provided outlines.</a:t>
            </a:r>
            <a:endParaRPr sz="1400"/>
          </a:p>
          <a:p>
            <a:pPr>
              <a:defRPr sz="1400"/>
            </a:pPr>
            <a:endParaRPr sz="1400"/>
          </a:p>
          <a:p>
            <a:pPr algn="r">
              <a:defRPr sz="1200" i="1"/>
            </a:pPr>
            <a:r>
              <a:t>Deb Tracy </a:t>
            </a:r>
            <a:br/>
            <a:r>
              <a:t>President, </a:t>
            </a:r>
          </a:p>
          <a:p>
            <a:pPr algn="r">
              <a:defRPr sz="1200" i="1"/>
            </a:pPr>
            <a:r>
              <a:t>www.SignAnimations.com</a:t>
            </a:r>
          </a:p>
        </p:txBody>
      </p:sp>
      <p:sp>
        <p:nvSpPr>
          <p:cNvPr id="497" name="TextBox 7"/>
          <p:cNvSpPr txBox="1"/>
          <p:nvPr/>
        </p:nvSpPr>
        <p:spPr>
          <a:xfrm>
            <a:off x="1157684" y="4336658"/>
            <a:ext cx="1575594"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000">
                <a:solidFill>
                  <a:srgbClr val="FFFFFF"/>
                </a:solidFill>
              </a:defRPr>
            </a:pPr>
            <a:r>
              <a:t>Product</a:t>
            </a:r>
          </a:p>
          <a:p>
            <a:pPr algn="ctr">
              <a:defRPr sz="2000">
                <a:solidFill>
                  <a:srgbClr val="FFFFFF"/>
                </a:solidFill>
              </a:defRPr>
            </a:pPr>
            <a:r>
              <a:t>Descriptions</a:t>
            </a:r>
          </a:p>
        </p:txBody>
      </p:sp>
      <p:sp>
        <p:nvSpPr>
          <p:cNvPr id="498" name="TextBox 7"/>
          <p:cNvSpPr txBox="1"/>
          <p:nvPr/>
        </p:nvSpPr>
        <p:spPr>
          <a:xfrm>
            <a:off x="978158" y="2378477"/>
            <a:ext cx="1440934"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000"/>
            </a:pPr>
            <a:r>
              <a:t>Blog </a:t>
            </a:r>
          </a:p>
          <a:p>
            <a:pPr algn="ctr">
              <a:defRPr sz="3000"/>
            </a:pPr>
            <a:r>
              <a:t>Posts</a:t>
            </a:r>
          </a:p>
        </p:txBody>
      </p:sp>
      <p:sp>
        <p:nvSpPr>
          <p:cNvPr id="499" name="TextBox 7"/>
          <p:cNvSpPr txBox="1"/>
          <p:nvPr/>
        </p:nvSpPr>
        <p:spPr>
          <a:xfrm>
            <a:off x="3234532" y="4554146"/>
            <a:ext cx="1515335"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000"/>
            </a:pPr>
            <a:r>
              <a:t>Website</a:t>
            </a:r>
          </a:p>
          <a:p>
            <a:pPr algn="ctr">
              <a:defRPr sz="3000"/>
            </a:pPr>
            <a:r>
              <a:t>Content</a:t>
            </a:r>
          </a:p>
        </p:txBody>
      </p:sp>
      <p:sp>
        <p:nvSpPr>
          <p:cNvPr id="500" name="TextBox 7"/>
          <p:cNvSpPr txBox="1"/>
          <p:nvPr/>
        </p:nvSpPr>
        <p:spPr>
          <a:xfrm>
            <a:off x="2903151" y="2618190"/>
            <a:ext cx="1575594"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000">
                <a:solidFill>
                  <a:srgbClr val="FFFFFF"/>
                </a:solidFill>
              </a:defRPr>
            </a:pPr>
            <a:r>
              <a:t>White</a:t>
            </a:r>
          </a:p>
          <a:p>
            <a:pPr algn="ctr">
              <a:defRPr sz="3000">
                <a:solidFill>
                  <a:srgbClr val="FFFFFF"/>
                </a:solidFill>
              </a:defRPr>
            </a:pPr>
            <a:r>
              <a:t>Papers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3069</TotalTime>
  <Words>697</Words>
  <Application>Microsoft Office PowerPoint</Application>
  <PresentationFormat>Widescreen</PresentationFormat>
  <Paragraphs>106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Yelena</dc:creator>
  <cp:lastModifiedBy>Corey</cp:lastModifiedBy>
  <cp:revision>22</cp:revision>
  <dcterms:modified xsi:type="dcterms:W3CDTF">2019-06-05T16:23:04Z</dcterms:modified>
</cp:coreProperties>
</file>